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4" r:id="rId17"/>
    <p:sldId id="295" r:id="rId18"/>
    <p:sldId id="270" r:id="rId19"/>
    <p:sldId id="271" r:id="rId20"/>
    <p:sldId id="272" r:id="rId21"/>
    <p:sldId id="29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7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8" r:id="rId41"/>
    <p:sldId id="299" r:id="rId42"/>
    <p:sldId id="300" r:id="rId43"/>
  </p:sldIdLst>
  <p:sldSz cx="12192000" cy="6858000"/>
  <p:notesSz cx="6888163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836B7EE-B3DF-4D47-AC8F-FB1EF4DF3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D9015E-0D95-4B48-AE6D-582DF587F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98935-0B63-4F04-8498-81A36FC5EBC6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6B87F8-F24C-47CB-9333-58133F4FFE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6DF999-0651-44B7-9C92-941BCA0E57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869C8-FF35-4C48-85E2-8683FBE205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40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9A8ED-A475-4184-875E-A63269AAA83F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BF880-DF23-4828-9DA2-A039250BC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400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60542-6F1A-469F-8777-BA3400AAE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7D3043-3CEB-4EFD-89BE-72F521A68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616E85-D217-46D8-9EDD-A594A62B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7ECE-F1CC-44BE-9B07-29EE8E16E0AE}" type="datetime1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490F51-C494-45E1-A96F-9F01B5A3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BCE2DA-F864-4732-B095-9BC58EBF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68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EF215-96EB-4902-BFCE-28DB9F417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94AD69-4EEB-485E-9875-2A7F60CF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97BC21-4783-453E-BF3A-87A040A2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FD3A-C611-495D-B033-50F8A0DA94FC}" type="datetime1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8A9C05-9336-49E0-B4C2-7FF1A3C3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93DC09-BDF5-4784-ADE4-1F644673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44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825CC32-6F10-417D-9B6D-E73EFC3E5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05423FC-34BC-41E2-8068-3579CE37B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40B881-2BAE-49C0-B640-3230A2D0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8B96-AA51-4280-9AC4-C57F1788E05F}" type="datetime1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1CD2E7-EB3F-43E9-90D9-5E8E3889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6F56AD-39CA-4634-8BE3-6B52371D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1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9672D-C2FE-4F74-99E5-20011F658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AD4D3C-E30B-45F3-9192-C1C1B46BC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AAECC0-1B4C-4FB6-A195-4E490508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DFEB-06A5-43FF-94CB-9220836068BD}" type="datetime1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56E97B-2C96-4CD1-A660-94952ED5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69256A-1B6D-4229-822E-2D1D2BA3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1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7D47B-F30C-47D0-9423-25439CFD0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B65514-76FC-406B-90C0-F4B4F39AD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DE95CC-273E-407B-A401-A2FEBBA8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5EBC-B78E-478D-BDE1-C64C4A250A08}" type="datetime1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D818D0-4BB8-460B-92EE-377A339A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A41598-9B65-4511-8466-851D171E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97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54553-EC99-48D7-BD27-A6A6EC5C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76117-6691-4CEF-B40B-1362DD8E5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AD736D-A51C-4423-AB29-A53CDEF9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040615-648C-426A-A0B4-96D694B5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0E9-3FFD-4BD3-8AE1-A2C762ED63EE}" type="datetime1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5ED961-9AF6-4525-B188-88913D10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92175D-FE9B-4598-85FF-38826E87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7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39905-710B-4898-AD75-B43850DA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F969E8-4D02-43A3-86E9-026C7F8BF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0D230C-D901-44AB-9818-93A124D0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B7C937-5600-4633-93F4-5A2C3E834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340D01-4482-48DC-869F-AF727D561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42591A-6644-45FB-BC13-E48A2DFE4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82FD-4898-48BA-A2A9-B1E4BC693C3D}" type="datetime1">
              <a:rPr lang="de-DE" smtClean="0"/>
              <a:t>28.01.2022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D27A08-DD48-413E-A0CB-9BB1EE2F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5424BAD-BD57-4012-BD5C-50470274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92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D4DFA-0310-4DE7-B996-A59EF1BA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474F0F-9107-490D-9565-62F61D12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F02B-D54D-4587-87BF-E30056CC30BA}" type="datetime1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2F80D2-CD60-4087-A08E-B216F62A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CF232E-1FEF-4A17-9115-8B8B0238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09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DFD9E4-75C3-4C93-9047-A17A51DA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4A72-4E1C-42B2-BE96-BEC0E7CF4642}" type="datetime1">
              <a:rPr lang="de-DE" smtClean="0"/>
              <a:t>28.01.2022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44FB59-7FB0-4564-8F71-3F74983A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9EFE18-F87D-4794-927A-DFCCD7D7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6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AE47D-8201-44FD-A1B0-109CF93D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BA068E-FFC1-46B4-B6C9-E477E729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52795F-66F7-415A-845D-E7954494E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B52C40-D157-423C-834A-AF8F4E55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B243-6FF5-4C6A-8ED5-636B5CDED7CF}" type="datetime1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83642-71F1-453F-AF16-D501254C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9D08D9-8178-4AB2-BB3F-1C4CFC5BD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44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17D69-783F-478F-83E0-B8E0E2DD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202352A-10CA-4456-8A54-41BB8FCA6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26219A-1F5E-4859-9675-F44A8D00C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DD577B-DB37-4B0A-9F7F-ABE7CC48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E0FB-DFFA-44B3-A431-8962EFB2AFF4}" type="datetime1">
              <a:rPr lang="de-DE" smtClean="0"/>
              <a:t>28.01.2022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4AF508-DB4B-492F-9E89-946056CF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2CB0F6-7159-476B-9744-9569C70F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94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9185C8-10E4-4D4E-B7DD-DEB07EE3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01E2C7-8209-4C79-96A8-0F5106573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5927CA-5219-4905-9FF6-5E6C51A45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E25A2-3E9C-4CBA-A1CD-1CDBE076719B}" type="datetime1">
              <a:rPr lang="de-DE" smtClean="0"/>
              <a:t>28.01.2022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CCCCF3-034F-4098-BC66-8A612FFC4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© 2022 W. Kohlhammer, Stuttgart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5AC3C3-C8FE-455E-9D39-B7AEE887E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5E0F-A767-4C7F-8FAA-57328C4CE5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3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A7CD1-A8D8-4BAC-920E-84208A7539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Foliensatz </a:t>
            </a:r>
            <a:br>
              <a:rPr lang="de-DE" sz="5400" dirty="0"/>
            </a:br>
            <a:r>
              <a:rPr lang="de-DE" sz="5400" dirty="0"/>
              <a:t>zur Umweltökonomie</a:t>
            </a:r>
            <a:br>
              <a:rPr lang="de-DE" sz="5400" dirty="0"/>
            </a:br>
            <a:endParaRPr lang="de-DE" sz="5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E1BE9F-8017-4A93-8B3F-29560DA95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1304"/>
            <a:ext cx="9144000" cy="1655762"/>
          </a:xfrm>
        </p:spPr>
        <p:txBody>
          <a:bodyPr>
            <a:noAutofit/>
          </a:bodyPr>
          <a:lstStyle/>
          <a:p>
            <a:r>
              <a:rPr lang="de-DE" dirty="0"/>
              <a:t>Basierend auf dem Werk:</a:t>
            </a:r>
          </a:p>
          <a:p>
            <a:r>
              <a:rPr lang="de-DE" dirty="0"/>
              <a:t>Endres, Alfred/Rübbelke, Dirk</a:t>
            </a:r>
            <a:br>
              <a:rPr lang="de-DE" dirty="0"/>
            </a:br>
            <a:r>
              <a:rPr lang="de-DE" dirty="0"/>
              <a:t>Umweltökonomie</a:t>
            </a:r>
            <a:br>
              <a:rPr lang="de-DE" dirty="0"/>
            </a:br>
            <a:r>
              <a:rPr lang="de-DE" dirty="0"/>
              <a:t>5., erweiterte und aktualisierte Auflage</a:t>
            </a:r>
            <a:br>
              <a:rPr lang="de-DE" dirty="0"/>
            </a:br>
            <a:r>
              <a:rPr lang="de-DE" dirty="0"/>
              <a:t>978-3-17-039458-2 (Print)</a:t>
            </a:r>
            <a:br>
              <a:rPr lang="de-DE" dirty="0"/>
            </a:br>
            <a:r>
              <a:rPr lang="de-DE" dirty="0"/>
              <a:t>978-3-17-039460-5   (EPUB)</a:t>
            </a:r>
            <a:br>
              <a:rPr lang="de-DE" dirty="0"/>
            </a:br>
            <a:r>
              <a:rPr lang="de-DE" dirty="0"/>
              <a:t>978-3-17-039459-9   (PDF)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CDB1C-49A8-4242-8D5E-08555140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668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FA34B9-EC52-451C-B0CD-2CB5B45A8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64" y="1655064"/>
            <a:ext cx="5148072" cy="35478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3C73F04-A2D1-4874-A54B-0163B847D1F5}"/>
              </a:ext>
            </a:extLst>
          </p:cNvPr>
          <p:cNvSpPr txBox="1"/>
          <p:nvPr/>
        </p:nvSpPr>
        <p:spPr>
          <a:xfrm>
            <a:off x="4023467" y="5401339"/>
            <a:ext cx="11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7c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FEE2C2F-6BCA-4861-A43B-10B7B516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527594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1C5CFA-0DB6-4216-9C5D-24D67EC48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96" y="1889760"/>
            <a:ext cx="4788408" cy="307848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53E78B6-3F74-448D-B4DC-CBFCFBDF2AA0}"/>
              </a:ext>
            </a:extLst>
          </p:cNvPr>
          <p:cNvSpPr txBox="1"/>
          <p:nvPr/>
        </p:nvSpPr>
        <p:spPr>
          <a:xfrm>
            <a:off x="4406239" y="522058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8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9818B02-8BFB-4677-A54C-4317160D8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59043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32D0303-EAE8-4955-8FB5-F95220801D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64" y="1961388"/>
            <a:ext cx="4843272" cy="293522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3A28306-E1E7-4FF6-990A-C86C35887817}"/>
              </a:ext>
            </a:extLst>
          </p:cNvPr>
          <p:cNvSpPr txBox="1"/>
          <p:nvPr/>
        </p:nvSpPr>
        <p:spPr>
          <a:xfrm>
            <a:off x="4119160" y="5146158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9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CCBDF0-E7CB-4AEA-9687-3FE2FF49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843205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2C5A26B-C9D7-462C-B6DC-092962895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96" y="1975104"/>
            <a:ext cx="4483608" cy="290779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25DBB5D-8E95-48B1-B93B-93C44C2F359A}"/>
              </a:ext>
            </a:extLst>
          </p:cNvPr>
          <p:cNvSpPr txBox="1"/>
          <p:nvPr/>
        </p:nvSpPr>
        <p:spPr>
          <a:xfrm>
            <a:off x="4278647" y="5199321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10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0F65AD-F0B7-46F6-B250-8B9BC8E1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12681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5534249-44CD-4D9C-9B04-07A72849E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56" y="1984248"/>
            <a:ext cx="5276088" cy="28895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99F2C92-6793-4E52-93C7-C29239B4E8AE}"/>
              </a:ext>
            </a:extLst>
          </p:cNvPr>
          <p:cNvSpPr txBox="1"/>
          <p:nvPr/>
        </p:nvSpPr>
        <p:spPr>
          <a:xfrm>
            <a:off x="3853345" y="5124892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11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543760C-5871-4674-9EC3-D580FD7A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42256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DE5BE6B-FC06-4CCA-85E5-781728C275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08" y="1982724"/>
            <a:ext cx="5053584" cy="2892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65068EF-F952-4197-A3AE-F7FA58280718}"/>
              </a:ext>
            </a:extLst>
          </p:cNvPr>
          <p:cNvSpPr txBox="1"/>
          <p:nvPr/>
        </p:nvSpPr>
        <p:spPr>
          <a:xfrm>
            <a:off x="4002201" y="5156791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12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5CB3C7B-29E4-4150-BAF6-DD9EB8B3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76749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4FE8F2-0B3E-4BBA-B8AA-A4CD800A8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0" y="1662684"/>
            <a:ext cx="5288280" cy="35326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C467DFC-3851-4A3C-AC13-9625F0EDEB3E}"/>
              </a:ext>
            </a:extLst>
          </p:cNvPr>
          <p:cNvSpPr txBox="1"/>
          <p:nvPr/>
        </p:nvSpPr>
        <p:spPr>
          <a:xfrm>
            <a:off x="3725755" y="5443869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13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EA7DB8-8C8E-4DAE-A4A4-E4E516C4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19808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BFB1BC-1137-4F2C-B2D5-E94214528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88" y="1988820"/>
            <a:ext cx="4459224" cy="28803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1A6426D-362C-4978-880F-62972506AC6D}"/>
              </a:ext>
            </a:extLst>
          </p:cNvPr>
          <p:cNvSpPr txBox="1"/>
          <p:nvPr/>
        </p:nvSpPr>
        <p:spPr>
          <a:xfrm>
            <a:off x="4512564" y="5199321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14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4CA8924-9806-4585-8969-59484A3A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98681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E8816B-16B1-4FD2-8EAB-5D0378CD1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96" y="1748028"/>
            <a:ext cx="3645408" cy="33619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5B8B10D-83B4-4A9E-BF7B-E933A37970F0}"/>
              </a:ext>
            </a:extLst>
          </p:cNvPr>
          <p:cNvSpPr txBox="1"/>
          <p:nvPr/>
        </p:nvSpPr>
        <p:spPr>
          <a:xfrm>
            <a:off x="4368989" y="543323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15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538077B-EC2C-4A4D-8FB1-0B3C36A6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57425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C2A387-7AB9-4E9F-9C5D-D14C1AF27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216" y="1891284"/>
            <a:ext cx="6449568" cy="3075432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871216" y="512517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16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746AB7F-3A37-46C7-BCF7-53896A9F8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03038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7026C07-09CC-4EB9-809E-2DC48F002E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64" y="2106168"/>
            <a:ext cx="6824472" cy="264566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683764" y="507173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D46A3E-C0F1-4B42-862C-91397B6C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01389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6A6CD6-7228-4CCF-B986-B34905194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1473708"/>
            <a:ext cx="4175760" cy="3910584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4008120" y="553984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17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0A48FA-6446-4487-AAC1-57BFA94A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39380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EB8425-61E8-4225-8641-C527A0E0F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87" y="1281507"/>
            <a:ext cx="7925906" cy="3924848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492436" y="5444154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18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D1B09E-804A-47D4-8526-272CE3FA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34030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689899-67F1-4A8F-96B3-37EDA383F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94" y="1404655"/>
            <a:ext cx="8145012" cy="4048690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343580" y="5773763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19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35D2CD-2DD1-4BEB-9A8B-75ABA909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15081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085415" y="6230963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17" y="658947"/>
            <a:ext cx="8611802" cy="5239481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F0FF9A-2F0C-4039-9F17-A7953689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411882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175915" y="6177800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61" y="588917"/>
            <a:ext cx="8297433" cy="5630061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784851-8DB2-49CA-BF44-2E111917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678513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609D50-7101-4276-8E11-E50A4172A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12" y="1039368"/>
            <a:ext cx="5141976" cy="4779264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428100" y="6050209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22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1A4E212-976D-478D-AD7E-98BFC4DD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28471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0B92F1-D772-406D-9214-94C173FBE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16" y="1022604"/>
            <a:ext cx="5077968" cy="4812792"/>
          </a:xfrm>
          <a:prstGeom prst="rect">
            <a:avLst/>
          </a:prstGeom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557016" y="6103374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23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F9E5C2-EAEF-4EBE-B6DC-EE33F73B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47994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D746FB-B6FC-462C-A9AA-3A34184FD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1036320"/>
            <a:ext cx="4730496" cy="4785360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730752" y="615653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24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F390C84-8817-40F8-95CA-3D30863F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255284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400B3E2-23EE-4EBA-9833-D83068F18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12" y="1362456"/>
            <a:ext cx="4379976" cy="4133088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906012" y="575249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25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7E9AB0-60F5-4AD6-93F5-AFBD8EC2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5913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B22D76-97EB-4A5B-9C45-48C48199B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73" y="699706"/>
            <a:ext cx="7725853" cy="5458587"/>
          </a:xfrm>
          <a:prstGeom prst="rect">
            <a:avLst/>
          </a:prstGeom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822045" y="6158293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26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80FF126-68C1-432C-A9CD-6D13E4C6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96882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1014F4F-C28F-47A1-A8B9-0585E399A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16" y="1906524"/>
            <a:ext cx="3782568" cy="30449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F4E3B55-D11C-4263-BE5C-C097691521E7}"/>
              </a:ext>
            </a:extLst>
          </p:cNvPr>
          <p:cNvSpPr txBox="1"/>
          <p:nvPr/>
        </p:nvSpPr>
        <p:spPr>
          <a:xfrm>
            <a:off x="4204716" y="5241851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2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050DBA-16BB-4595-8167-B8AEB129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67589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E1424A-73B4-4DF1-BE77-F17BB1B5D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88" y="352044"/>
            <a:ext cx="5221224" cy="6153912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1758789" y="635206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27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ED7C8E-4812-41D1-ABC3-227B151C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735743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567136-8BDB-4FAC-B38F-DD23CFE8C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36" y="1781556"/>
            <a:ext cx="4300728" cy="3294888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945636" y="5316564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28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DCD067-18DB-429C-97FF-8B5E96E5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314417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B2F52F-37CB-4C85-A5E4-14EA701BA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09344"/>
            <a:ext cx="4267200" cy="3639312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962400" y="536972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29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898BFC3-B68F-4570-88A4-AF5F6171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052460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EB579B-FAD9-483A-A325-4A34EDF12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36" y="1962912"/>
            <a:ext cx="5977128" cy="2932176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107436" y="529444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30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1FBA6F1-D614-49CD-AFF4-F0295D3F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09855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5ECF54-2B72-4731-9F88-8ED415BF1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992" y="1917192"/>
            <a:ext cx="6224016" cy="3023616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983992" y="5327196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31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E8EFA0-E18B-4623-B5F5-D9F6FB554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446480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560D3F8-7F03-4DB8-AE72-7A1C53B12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80" y="0"/>
            <a:ext cx="4349040" cy="6858000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598761" y="6464880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32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854251E-CCB5-4DF2-8DCC-42D2DDA5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530253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E44E12-3A46-44E7-80C2-6CC594137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04" y="41148"/>
            <a:ext cx="4355592" cy="6775704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2205356" y="625222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33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446F3F4-F9E6-42CB-9023-BBA0D91C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362406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FB2220-6E9E-4C38-AF73-44BE0A5BA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88" y="1805940"/>
            <a:ext cx="5373624" cy="3246120"/>
          </a:xfrm>
          <a:prstGeom prst="rect">
            <a:avLst/>
          </a:prstGeom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3821505" y="5380357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34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26C086-EB2A-47C4-BC20-0A587830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211551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24A5B27-B3E6-44F1-97A6-FDA61F28E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2" y="586740"/>
            <a:ext cx="5507736" cy="5684520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1758789" y="6271260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35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4068536-E352-4F26-B7F2-843022A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237779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691ACA4-CE4F-4031-869C-C4409CE1B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568" y="2036064"/>
            <a:ext cx="6150864" cy="2785872"/>
          </a:xfrm>
          <a:prstGeom prst="rect">
            <a:avLst/>
          </a:prstGeom>
        </p:spPr>
      </p:pic>
      <p:sp>
        <p:nvSpPr>
          <p:cNvPr id="4" name="Textfeld 1">
            <a:extLst>
              <a:ext uri="{FF2B5EF4-FFF2-40B4-BE49-F238E27FC236}">
                <a16:creationId xmlns:a16="http://schemas.microsoft.com/office/drawing/2014/main" id="{E20E24E9-263E-4A17-A2FD-AF04538DA24C}"/>
              </a:ext>
            </a:extLst>
          </p:cNvPr>
          <p:cNvSpPr txBox="1"/>
          <p:nvPr/>
        </p:nvSpPr>
        <p:spPr>
          <a:xfrm>
            <a:off x="4363765" y="5188973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Abbildung 36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72DF2E-128C-481F-95F6-398AE453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41830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47A37C-FBE3-40B7-B22E-5A56EFA9A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76" y="1900428"/>
            <a:ext cx="3813048" cy="305714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EF9F7D-249E-4145-A14D-1CAD8F150838}"/>
              </a:ext>
            </a:extLst>
          </p:cNvPr>
          <p:cNvSpPr txBox="1"/>
          <p:nvPr/>
        </p:nvSpPr>
        <p:spPr>
          <a:xfrm>
            <a:off x="4189476" y="511426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3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F77E932-6CAD-4CE1-B59A-9542AEC0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066114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D9A6135-F19F-4409-B5CC-B77F9D9CE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7" y="2306971"/>
            <a:ext cx="5465441" cy="1931653"/>
          </a:xfrm>
          <a:prstGeom prst="rect">
            <a:avLst/>
          </a:prstGeom>
        </p:spPr>
      </p:pic>
      <p:sp>
        <p:nvSpPr>
          <p:cNvPr id="5" name="Textfeld 1">
            <a:extLst>
              <a:ext uri="{FF2B5EF4-FFF2-40B4-BE49-F238E27FC236}">
                <a16:creationId xmlns:a16="http://schemas.microsoft.com/office/drawing/2014/main" id="{F18FFB88-0FD5-4E7E-9671-B4768322C3C7}"/>
              </a:ext>
            </a:extLst>
          </p:cNvPr>
          <p:cNvSpPr txBox="1"/>
          <p:nvPr/>
        </p:nvSpPr>
        <p:spPr>
          <a:xfrm>
            <a:off x="3944316" y="4626911"/>
            <a:ext cx="83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Tabelle 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1FAB8A7-D86C-450D-9208-1E537DC5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035657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875D0EB-AEA3-4164-9F34-73DA186C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596" y="1782405"/>
            <a:ext cx="4959729" cy="2980095"/>
          </a:xfrm>
          <a:prstGeom prst="rect">
            <a:avLst/>
          </a:prstGeom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1D963123-D763-43CD-B822-1A2BDF0C1A41}"/>
              </a:ext>
            </a:extLst>
          </p:cNvPr>
          <p:cNvSpPr txBox="1"/>
          <p:nvPr/>
        </p:nvSpPr>
        <p:spPr>
          <a:xfrm>
            <a:off x="3355596" y="5029582"/>
            <a:ext cx="83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Tabelle 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644008-37A6-4376-8E25-EFEA431C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24216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D0ACAE1-834A-4A61-B88C-C20F2183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009650"/>
            <a:ext cx="4686300" cy="4838700"/>
          </a:xfrm>
          <a:prstGeom prst="rect">
            <a:avLst/>
          </a:prstGeom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2EE89B8F-6EF4-42B5-BC88-7ABDA1A95404}"/>
              </a:ext>
            </a:extLst>
          </p:cNvPr>
          <p:cNvSpPr txBox="1"/>
          <p:nvPr/>
        </p:nvSpPr>
        <p:spPr>
          <a:xfrm>
            <a:off x="3659090" y="5848350"/>
            <a:ext cx="834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Tabelle 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7D3C7F-CFB8-4AFB-9706-5FB9364A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423537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B3EF5F-942D-497F-9F83-6A742F940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92" y="1933956"/>
            <a:ext cx="3861816" cy="29900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7E56EB3-A7DF-43B5-B3D2-79781E39D0D9}"/>
              </a:ext>
            </a:extLst>
          </p:cNvPr>
          <p:cNvSpPr txBox="1"/>
          <p:nvPr/>
        </p:nvSpPr>
        <p:spPr>
          <a:xfrm>
            <a:off x="4165092" y="509299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4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D38AF5-D621-4203-811F-E9A318CD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258949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CB0FA4-15D1-48C8-B9E8-4A9A8ED5A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2" y="1905000"/>
            <a:ext cx="3816096" cy="304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780C53F-DAA3-44BF-9E04-ECBF98B7B926}"/>
              </a:ext>
            </a:extLst>
          </p:cNvPr>
          <p:cNvSpPr txBox="1"/>
          <p:nvPr/>
        </p:nvSpPr>
        <p:spPr>
          <a:xfrm>
            <a:off x="4187952" y="5124893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5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42BA5E8-67EC-40F7-B49A-25CED4D9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91217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567F4E1-48F8-45CF-9DB5-9DFD58C9D6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597152"/>
            <a:ext cx="4693920" cy="366369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9A52590-D171-436E-B9C4-A8BDF0A1F0FB}"/>
              </a:ext>
            </a:extLst>
          </p:cNvPr>
          <p:cNvSpPr txBox="1"/>
          <p:nvPr/>
        </p:nvSpPr>
        <p:spPr>
          <a:xfrm>
            <a:off x="3749040" y="5422604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6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1D0A24-F15E-448C-82C9-40FE3EC2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38791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2DC0A2-A84E-4299-AC06-BA254E8C6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52" y="1498092"/>
            <a:ext cx="4654296" cy="38618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59F1603-1011-475E-A36B-5E9570BA087B}"/>
              </a:ext>
            </a:extLst>
          </p:cNvPr>
          <p:cNvSpPr txBox="1"/>
          <p:nvPr/>
        </p:nvSpPr>
        <p:spPr>
          <a:xfrm>
            <a:off x="3768852" y="5518298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7a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09BA7EC-798C-412C-93A1-A83C53AE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1813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3BAECD1-4D6E-4C7A-8C25-2F7CD6EF9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36" y="1562100"/>
            <a:ext cx="5138928" cy="37338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2F01363-3A29-4979-B46F-E371D6905A96}"/>
              </a:ext>
            </a:extLst>
          </p:cNvPr>
          <p:cNvSpPr txBox="1"/>
          <p:nvPr/>
        </p:nvSpPr>
        <p:spPr>
          <a:xfrm>
            <a:off x="4044734" y="5423491"/>
            <a:ext cx="1156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Abbildung 7b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D3B8B86-6A66-42E8-8C0A-B015F18A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2022 W. Kohlhammer, Stuttgart</a:t>
            </a:r>
          </a:p>
        </p:txBody>
      </p:sp>
    </p:spTree>
    <p:extLst>
      <p:ext uri="{BB962C8B-B14F-4D97-AF65-F5344CB8AC3E}">
        <p14:creationId xmlns:p14="http://schemas.microsoft.com/office/powerpoint/2010/main" val="87555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Breitbild</PresentationFormat>
  <Paragraphs>86</Paragraphs>
  <Slides>42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</vt:lpstr>
      <vt:lpstr>Foliensatz  zur Umweltökonomie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vom Heede, Annette</dc:creator>
  <cp:lastModifiedBy>Feldmaier, Sarah</cp:lastModifiedBy>
  <cp:revision>14</cp:revision>
  <cp:lastPrinted>2022-01-06T12:49:39Z</cp:lastPrinted>
  <dcterms:created xsi:type="dcterms:W3CDTF">2022-01-06T10:00:56Z</dcterms:created>
  <dcterms:modified xsi:type="dcterms:W3CDTF">2022-01-28T09:53:21Z</dcterms:modified>
</cp:coreProperties>
</file>