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1000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65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12196-B7A0-40E8-9780-43125B91DBAD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AB761-6351-4045-A427-D9F5BD9C58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3726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41A9C084-7186-4D07-8C17-9FEB7040664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DC3EF4D-F414-4B7C-A101-109D9EC9BE39}" type="slidenum">
              <a:rPr lang="de-DE"/>
              <a:pPr>
                <a:defRPr/>
              </a:pPr>
              <a:t>1</a:t>
            </a:fld>
            <a:endParaRPr lang="de-DE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66CFA087-63CB-44A9-A5B5-51AFA188258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1724FBA9-ED40-4062-A46E-59A543FAC9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z="1000">
              <a:latin typeface="Arial Narrow" panose="020B0606020202030204" pitchFamily="34" charset="0"/>
              <a:ea typeface="ヒラギノ角ゴ Pro W3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4CEB1D-1D79-44E9-8E97-E3629C4C15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B13C3A3-EF2C-4A3C-87F4-74FE6E69CA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F00D1A-0E09-48AC-BA0D-6F4BC4343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20357-332F-4696-8EA3-6425327B1BA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9DAA3A7-BFE1-48A1-BAE1-EF4EE2380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989A6B-F145-4E23-BAEB-A9CF2901F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F697-E8A8-4CBB-ACBE-5569B410B3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8357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2021B4-0AC4-4752-8414-B257C2B2A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7F6270A-45CC-400C-A935-68A27F35F2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E7622E-8628-44C9-B778-E3D98A7F4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20357-332F-4696-8EA3-6425327B1BA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9D51CC-ADF9-4C49-A5A6-08F9E10E6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120950-0F2C-43EA-957D-7328D27D7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F697-E8A8-4CBB-ACBE-5569B410B3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984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EAA0AD7-8517-474E-B3F2-1150BF0A1E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0489F45-AB38-410A-B901-74ABEC4D4B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6CBF5C-A302-41EF-9D96-8391DBAA6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20357-332F-4696-8EA3-6425327B1BA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5519E4-E4C7-4645-9374-EB9A5E211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49C95F3-3380-4B82-B874-F4F84CF51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F697-E8A8-4CBB-ACBE-5569B410B3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97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F62F16-04D0-4969-99ED-7588EB261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DBFDB28-5C27-4333-9081-6460104244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923ED82-57AE-4272-9CFA-216208AAA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20357-332F-4696-8EA3-6425327B1BA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4918CF-274E-4276-B7EF-B849B1B5A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6A980D0-D93A-4D28-BC0A-0CB253680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F697-E8A8-4CBB-ACBE-5569B410B3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5440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A2F6E7-E3FD-47F8-8ECD-5E2779DBA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459ED49-88BE-4F08-9D3D-4E3BCDA615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03983B0-F4DA-4859-86D4-A0C030754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20357-332F-4696-8EA3-6425327B1BA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0D7029C-DAD0-4EC2-BF0B-9C3CE85B7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25F539F-246F-46C2-8D1F-19D4C57EF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F697-E8A8-4CBB-ACBE-5569B410B3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7760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253018-2C91-4E60-8127-CB2661089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961E7C2-7C97-424B-9934-00BEC1F147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73539EF-39D8-4B38-B80D-68120EE0DE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2654D30-8433-4832-8CD1-71FECDF0A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20357-332F-4696-8EA3-6425327B1BA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8981858-5F70-46D9-A653-B493B5EFA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D4D46E4-020F-459C-BDE3-6F7F82A1A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F697-E8A8-4CBB-ACBE-5569B410B3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6742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034DEE-4082-4394-81B5-72AC6C41B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9248755-456B-47E2-A732-496E3B8246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6478BFE-FED0-4FA0-B2A0-3D75FF5CBD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C4C0ABA-D2F4-4BE2-A61C-0AF8EFE483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35F9806-7D97-4161-9F2D-BD73ED9774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5426447-5751-476A-91EB-43E5E18CC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20357-332F-4696-8EA3-6425327B1BA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83DA828-850F-4E3F-92FF-7163D18C7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08BCF9A-9ADC-440D-9FD9-EB4469F30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F697-E8A8-4CBB-ACBE-5569B410B3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4067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F2D2F2-4BDE-4531-A296-09A58785F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EB4C8BE-086C-41DD-AFCC-02A17ECE4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20357-332F-4696-8EA3-6425327B1BA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D4CADB0-DA83-475D-97AA-27D348000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2CD0A7F-BA5A-4AE5-9901-EAA5CD50D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F697-E8A8-4CBB-ACBE-5569B410B3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8152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48BFC2F-5567-4357-8DC4-EA58F313E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20357-332F-4696-8EA3-6425327B1BA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E7B0AEC-95EF-4B2E-B5A6-7CC546B33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69270BB-466A-43CF-B8E4-708B7E364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F697-E8A8-4CBB-ACBE-5569B410B3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2930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475F23-79BA-4D20-9A94-7A723B4D5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63CD4F2-F982-4E18-BEF4-3C479B61FC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9C01119-657B-4609-B370-60674F81C3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261690-C6CC-46CE-9A05-290330BF8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20357-332F-4696-8EA3-6425327B1BA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864E818-4C71-4007-8E73-10E9D6236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CF7894-FB34-40B8-9A68-071E33DA1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F697-E8A8-4CBB-ACBE-5569B410B3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4579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C7EBF7-6FB3-4370-B324-4172A32B7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E75140D-251F-4791-A432-4BA10C592B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6CB75D3-ECC5-4C12-BF94-A9D4C4B69E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A74ABE6-7E18-42FD-A306-D85D723EE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20357-332F-4696-8EA3-6425327B1BA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9D308F5-B351-444E-9021-11DC3B2E3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ECEB17F-751B-4D6E-9871-9A6B04767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F697-E8A8-4CBB-ACBE-5569B410B3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280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85B56A8-D8BB-4635-A7F1-3D434B2DB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050B72E-ED24-4E1D-ABE9-5B9C48F79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3EB268E-736A-4B25-B004-60E5FA4779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20357-332F-4696-8EA3-6425327B1BA2}" type="datetimeFigureOut">
              <a:rPr lang="de-DE" smtClean="0"/>
              <a:t>29.10.2020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BBA72E-816D-49B8-AC6F-8DA051634F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B916444-A134-4D0D-9B12-55EB0565FA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BF697-E8A8-4CBB-ACBE-5569B410B34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9594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3">
            <a:extLst>
              <a:ext uri="{FF2B5EF4-FFF2-40B4-BE49-F238E27FC236}">
                <a16:creationId xmlns:a16="http://schemas.microsoft.com/office/drawing/2014/main" id="{6303E5B2-ED4C-4F40-B616-9EE6E06CE7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99201" y="1168400"/>
            <a:ext cx="8964612" cy="5689600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altLang="de-DE" b="1" dirty="0">
                <a:latin typeface="Arial" panose="020B0604020202020204" pitchFamily="34" charset="0"/>
                <a:cs typeface="Arial" panose="020B0604020202020204" pitchFamily="34" charset="0"/>
              </a:rPr>
              <a:t>Irritationen rund um schulische Inklusion</a:t>
            </a:r>
          </a:p>
          <a:p>
            <a:pPr algn="ctr">
              <a:buFont typeface="Wingdings" panose="05000000000000000000" pitchFamily="2" charset="2"/>
              <a:buChar char="Ø"/>
            </a:pPr>
            <a:endParaRPr lang="de-DE" alt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-252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altLang="de-DE" sz="2300" dirty="0">
                <a:latin typeface="Arial" panose="020B0604020202020204" pitchFamily="34" charset="0"/>
                <a:cs typeface="Arial" panose="020B0604020202020204" pitchFamily="34" charset="0"/>
              </a:rPr>
              <a:t>Inklusion ist im Bildungsbereich nicht eindeutig definiert.  </a:t>
            </a:r>
          </a:p>
          <a:p>
            <a:pPr marL="0" indent="-252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tabLst>
                <a:tab pos="273050" algn="l"/>
              </a:tabLst>
            </a:pPr>
            <a:r>
              <a:rPr lang="de-DE" altLang="de-DE" sz="2300" dirty="0">
                <a:latin typeface="Arial" panose="020B0604020202020204" pitchFamily="34" charset="0"/>
                <a:cs typeface="Arial" panose="020B0604020202020204" pitchFamily="34" charset="0"/>
              </a:rPr>
              <a:t>   	Vorherrschende Meinung ist, Inklusion beziehe sich auf Menschen</a:t>
            </a:r>
          </a:p>
          <a:p>
            <a:pPr marL="0" indent="-252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tabLst>
                <a:tab pos="273050" algn="l"/>
              </a:tabLst>
            </a:pPr>
            <a:r>
              <a:rPr lang="de-DE" altLang="de-DE" sz="2300" dirty="0">
                <a:latin typeface="Arial" panose="020B0604020202020204" pitchFamily="34" charset="0"/>
                <a:cs typeface="Arial" panose="020B0604020202020204" pitchFamily="34" charset="0"/>
              </a:rPr>
              <a:t>   	mit Behinderung.</a:t>
            </a:r>
          </a:p>
          <a:p>
            <a:pPr marL="0" indent="-252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altLang="de-DE" sz="2300" dirty="0">
                <a:latin typeface="Arial" panose="020B0604020202020204" pitchFamily="34" charset="0"/>
                <a:cs typeface="Arial" panose="020B0604020202020204" pitchFamily="34" charset="0"/>
              </a:rPr>
              <a:t>In Schulen wird Inklusion als Menschenrecht bejaht, gezweifelt wird </a:t>
            </a:r>
          </a:p>
          <a:p>
            <a:pPr marL="0" indent="-252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tabLst>
                <a:tab pos="273050" algn="l"/>
              </a:tabLst>
            </a:pPr>
            <a:r>
              <a:rPr lang="de-DE" altLang="de-DE" sz="2300" dirty="0">
                <a:latin typeface="Arial" panose="020B0604020202020204" pitchFamily="34" charset="0"/>
                <a:cs typeface="Arial" panose="020B0604020202020204" pitchFamily="34" charset="0"/>
              </a:rPr>
              <a:t>   	jedoch an der gelingenden Umsetzung im eigenen System (Amrhein </a:t>
            </a:r>
          </a:p>
          <a:p>
            <a:pPr marL="0" indent="-252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tabLst>
                <a:tab pos="273050" algn="l"/>
              </a:tabLst>
            </a:pPr>
            <a:r>
              <a:rPr lang="de-DE" altLang="de-DE" sz="2300" dirty="0">
                <a:latin typeface="Arial" panose="020B0604020202020204" pitchFamily="34" charset="0"/>
                <a:cs typeface="Arial" panose="020B0604020202020204" pitchFamily="34" charset="0"/>
              </a:rPr>
              <a:t>   	2011).</a:t>
            </a:r>
          </a:p>
          <a:p>
            <a:pPr marL="0" indent="-252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5113" algn="l"/>
              </a:tabLst>
            </a:pPr>
            <a:r>
              <a:rPr lang="de-DE" altLang="de-DE" sz="2300" dirty="0">
                <a:latin typeface="Arial" panose="020B0604020202020204" pitchFamily="34" charset="0"/>
                <a:cs typeface="Arial" panose="020B0604020202020204" pitchFamily="34" charset="0"/>
              </a:rPr>
              <a:t>Die Umsetzung schulischer Inklusion wird als ungeplant angeordnete 	und mit zu wenigen Ressourcen und Qualifizierungskonzepten 	ausgestattete Herausforderung im bereits hinreichend belasteten 	Schulalltag erlebt.</a:t>
            </a:r>
          </a:p>
          <a:p>
            <a:pPr marL="0" indent="-252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73050" algn="l"/>
              </a:tabLst>
            </a:pPr>
            <a:r>
              <a:rPr lang="de-DE" altLang="de-DE" sz="2300" dirty="0">
                <a:latin typeface="Arial" panose="020B0604020202020204" pitchFamily="34" charset="0"/>
                <a:cs typeface="Arial" panose="020B0604020202020204" pitchFamily="34" charset="0"/>
              </a:rPr>
              <a:t>Schulleitungen sorgen sich um die Qualität der Umsetzung und um das 	Wohlergehen des Kollegiums.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2D56D3B-909A-4A59-BFB2-984373620435}"/>
              </a:ext>
            </a:extLst>
          </p:cNvPr>
          <p:cNvSpPr txBox="1"/>
          <p:nvPr/>
        </p:nvSpPr>
        <p:spPr>
          <a:xfrm>
            <a:off x="0" y="0"/>
            <a:ext cx="8300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9: Impulsreferat Inklusion/Stolpersteine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Breitbild</PresentationFormat>
  <Paragraphs>12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Calibri</vt:lpstr>
      <vt:lpstr>Calibri Light</vt:lpstr>
      <vt:lpstr>Wingdings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8</cp:revision>
  <dcterms:created xsi:type="dcterms:W3CDTF">2020-03-23T17:07:29Z</dcterms:created>
  <dcterms:modified xsi:type="dcterms:W3CDTF">2020-10-29T11:16:01Z</dcterms:modified>
</cp:coreProperties>
</file>