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20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83264A-06B1-4B6D-8DD3-9DA44E0968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2B87645-68DF-4ACF-9634-E6D31AE51D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012145-6F20-441E-8FB8-5D4926E0A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5859-BF69-4D5B-B7F0-7531E8EC778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E4F7EC-BBB4-4DC9-A140-53768823F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D64F1E-06A2-4445-9357-A0F698663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35F3-F9F0-425C-A677-BF6F9FB33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4403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88254-04AF-438A-BB3F-055D01090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F9172A4-E83C-4225-9306-613CFABF3C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E99E96-8409-424B-8E7A-E4ECE5DEC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5859-BF69-4D5B-B7F0-7531E8EC778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18B7215-3C21-4A53-9462-3AC47A22A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98280BB-8DBF-4774-81C4-FB89FD2AE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35F3-F9F0-425C-A677-BF6F9FB33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685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6694564-FF23-411C-B59E-12B31DD616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1C0C18E-B0C2-48B1-BF3A-DFA8F1A16B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9FE4B3-2A21-425A-926D-DDD74C03C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5859-BF69-4D5B-B7F0-7531E8EC778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D6BD06-9831-4886-9F04-3AA6D70A6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2943F54-E008-4AA2-8FBF-05DF75AF6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35F3-F9F0-425C-A677-BF6F9FB33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6048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F80A83-208B-4A51-8003-98403C40C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CAB944-217A-4239-9F59-9B80D748B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D20475-8E69-463F-8274-4CAA92F33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5859-BF69-4D5B-B7F0-7531E8EC778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B58B33-2671-4A85-9077-8758EF0DD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C1D7159-1F44-4F31-9661-7B674DD6F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35F3-F9F0-425C-A677-BF6F9FB33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98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BDDC3E-9210-4B67-AAE4-46E0646DC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352088-1F47-4ACD-85B4-722D31CC1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5C81F6-9306-4196-8AAF-FF024917A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5859-BF69-4D5B-B7F0-7531E8EC778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23B78D-80BF-4FC5-9648-F02DC616E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58D766-8457-44A4-A9B3-216F4D9D8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35F3-F9F0-425C-A677-BF6F9FB33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239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255C22-51F8-40FA-AD01-51C85B242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DDE63C-C119-4243-9CFD-0386657E30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9B043DC-67EF-4FC2-8C7F-9C2C22E337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8016CCB-B657-4305-882E-2B9DB48D0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5859-BF69-4D5B-B7F0-7531E8EC778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C865684-3E31-496C-AD24-FE00F8BEE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DCBC0D0-29E1-4AB1-9C6F-658D8C0C2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35F3-F9F0-425C-A677-BF6F9FB33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6460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7F615F-3EAF-4F71-8DAA-2A9BC53D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22EECE-69C2-4032-9C25-92A5E57A74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64B4608-B00D-4AB5-9884-BF2455AFA4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A261FAE-2005-40B2-8902-7C593F6F81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A26AFE0-4E9C-4961-B5CC-72517579CA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F19B22C-FF0E-453B-8026-5A816A0F2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5859-BF69-4D5B-B7F0-7531E8EC778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9D971DC-64DF-4FA8-8E51-4FCC0F539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DCA7344-2983-47CA-9A74-A9387C903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35F3-F9F0-425C-A677-BF6F9FB33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1545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61C90E-3B55-4518-9D19-B8FD1FFAA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613D7A9-32D2-4E7F-BF2B-47D8E3EB4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5859-BF69-4D5B-B7F0-7531E8EC778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D5FBFD1-8B05-411D-A3D4-7C542FFA9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48B3090-6445-493A-A2FA-176D232B7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35F3-F9F0-425C-A677-BF6F9FB33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9390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B1617B7-4509-409B-8F3F-385538A89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5859-BF69-4D5B-B7F0-7531E8EC778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110FE8E-482E-4B64-BD89-3DCE8D333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0600BA0-B187-4214-B903-9F32F71AA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35F3-F9F0-425C-A677-BF6F9FB33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75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CCE892-BD77-40A2-9EB1-9F2A8008E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91D3841-3646-4FC0-A1AD-88F339216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FEDEAB3-2F12-4891-B897-119D93B2DC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8EE2F8C-6C6B-4221-B408-F555BFCDE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5859-BF69-4D5B-B7F0-7531E8EC778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E34A36D-D98E-4AB5-86C3-8AA3DB287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2EBD0A0-570D-4B73-A407-32C588285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35F3-F9F0-425C-A677-BF6F9FB33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459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CD3571-FF0B-4448-981D-5158A810E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3107F9E-0DAF-4FB8-94A4-D1B2BF6123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9D73B80-C602-4DAB-B04A-3DE877C177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8CBEDD0-BE4E-4254-A5B4-8B98668BD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5859-BF69-4D5B-B7F0-7531E8EC778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59EA2CE-4CA6-47B1-8722-17EFC8BA8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2290D6E-EF85-48EA-B1D8-9EDF561A4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35F3-F9F0-425C-A677-BF6F9FB33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5981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261340F-94EE-4147-93BF-7CF962300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2FBBC98-9A0A-401A-8143-A50007260D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3D4BA2-EA4E-4620-8892-5AE29DBBC0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E5859-BF69-4D5B-B7F0-7531E8EC778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F9AC41-488E-40EE-90BC-B939F1A653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BA911E-6479-4B2A-A962-DBF767F303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335F3-F9F0-425C-A677-BF6F9FB33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598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E19F8C69-D6AB-4743-9196-7121A527B197}"/>
              </a:ext>
            </a:extLst>
          </p:cNvPr>
          <p:cNvSpPr/>
          <p:nvPr/>
        </p:nvSpPr>
        <p:spPr>
          <a:xfrm>
            <a:off x="1847851" y="2190889"/>
            <a:ext cx="8640763" cy="20506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52550" indent="-1352550">
              <a:lnSpc>
                <a:spcPct val="107000"/>
              </a:lnSpc>
              <a:tabLst>
                <a:tab pos="1974850" algn="l"/>
              </a:tabLst>
              <a:defRPr/>
            </a:pPr>
            <a:r>
              <a:rPr lang="de-DE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Sharing:		</a:t>
            </a:r>
            <a:r>
              <a:rPr lang="de-DE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Wer möchte kann erzählen, was der Fall bei 	ihm*ihr auslöst, was er*sie mitnimmt oder etwas 	zur Methode sagen.</a:t>
            </a:r>
            <a:endParaRPr lang="de-D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352550" indent="-1352550">
              <a:lnSpc>
                <a:spcPct val="107000"/>
              </a:lnSpc>
              <a:defRPr/>
            </a:pPr>
            <a:r>
              <a:rPr lang="de-DE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348740" indent="-1348740">
              <a:lnSpc>
                <a:spcPct val="107000"/>
              </a:lnSpc>
              <a:tabLst>
                <a:tab pos="1974850" algn="l"/>
              </a:tabLst>
              <a:defRPr/>
            </a:pPr>
            <a:r>
              <a:rPr lang="de-DE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Abschluss:	</a:t>
            </a:r>
            <a:r>
              <a:rPr lang="de-DE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Feedback an die Gruppe/Moderation.</a:t>
            </a:r>
            <a:endParaRPr lang="de-D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2614B4-A31F-4379-82FF-7E0678ED4B1B}"/>
              </a:ext>
            </a:extLst>
          </p:cNvPr>
          <p:cNvSpPr txBox="1"/>
          <p:nvPr/>
        </p:nvSpPr>
        <p:spPr>
          <a:xfrm>
            <a:off x="0" y="0"/>
            <a:ext cx="8629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3: Ablauf Kollegiale Fallberatung 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Breitbild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10</cp:revision>
  <dcterms:created xsi:type="dcterms:W3CDTF">2020-03-26T13:35:25Z</dcterms:created>
  <dcterms:modified xsi:type="dcterms:W3CDTF">2020-10-05T12:28:09Z</dcterms:modified>
</cp:coreProperties>
</file>