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015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4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5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7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3DFE9-19C4-4344-93B9-F97B704BB48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78DBE-7021-4BCC-8639-C90C3D858C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73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3375A-D485-4755-A0F8-098529E324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C649FDA-C0C1-4B35-A9BC-7FA1795B2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9DB5CD-0107-4FA8-A6B4-39DBB14CB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76F8DF-1438-4586-9933-418C8764E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67A018-BF9E-41B8-BBD1-01E87C82A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02323B-1A09-4B59-B244-151A33186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081D423-31E3-4F28-B852-C1A0AEB2F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CB3DD7-3C40-411D-B173-5AD09CCAF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BD954F-7629-4414-88C5-B1EBE298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5090B0-CADD-4C02-99A6-A9C93A7B0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801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6C5BF43-FECA-4947-8A2A-07C9DF3572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666E08F-DACD-448B-8B07-6F8F44AC26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0FE1F5-E500-4FBB-A3A0-948F4B108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93202F-7644-4721-98F6-59E723F06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301839-E654-4530-9189-F7F92A483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70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FE3DE-B76F-4978-AB68-9B84B81A1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EF5329-31EF-4D2A-B8E5-546F8DF01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A96C40-1442-463A-8736-1E7EC99F9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D19A01-E35F-4BB4-B01D-677EB8C8E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CDD1A0-9988-4792-9FDC-734F95ACC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6892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E9A3F-DA70-47EB-9113-E49EADA1F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FD6842-7397-4CE2-AE1C-A5AF42419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66D1FF-751A-4B81-8EC8-394CD9A5B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BC4835-7EF1-48C9-8BAB-B68BE0430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0A211C-D2FB-47F5-90D9-4F01D3925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81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D7B10-20C1-4A58-BC05-19BC8A993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C14CA0-EF3D-4B1F-BFE5-5A08E7BE43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B1AED78-43E4-4830-92E6-5B3939E458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46ED74-0966-4AB0-8B20-365CCA501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3E3DBB-9E80-4DE6-A352-E7D08576A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D0F1520-B6BD-4939-ADF8-8F694CCD1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2181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CEC50A-79A3-490F-8726-FDAA38DEB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74F694-D6F7-419F-970E-9FC7B040F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E224725-9368-4CE1-AA27-748D58D5C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232BDC6-6A0F-4BC1-867E-984B95308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5ECE770-A16A-44D4-B0A0-4AEF858251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7D6C0B-9D35-4BE6-9CBA-A122FA86B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4B6EBD4-78CB-42FD-B77E-CE1A01371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862F675-58AB-4E76-89AD-1C03E9B9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898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778B3-475D-494C-B336-6E6A262D4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AA2BD4D-EFB0-4FD6-931E-7B54788E6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3D60D9C-1D35-4754-B53A-997BF8906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54A41A-41BB-4C63-9CF2-DE76BC853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25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F41FC12-D4E2-4D3B-B3D3-FB9B28976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21C3F20-38CC-4283-8AAD-C379DB874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C7BA00C-DF78-4262-BFED-B9D77181B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2856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3303AE-9ED8-4A77-8BF8-90351079F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37E2674-9EB0-4C2D-9F30-84B0D792A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DE3024-A5A7-40AF-AE4D-6621B2669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A878C7-E847-4DFE-9BD0-6C784DDC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C979772-7DCF-4B27-BA1C-A7F176EF7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4C41F3-E1FA-4115-B9CA-838FF8668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59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F352B-FC1A-429D-9FC4-F967E2B53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7B5C76-7B52-46C9-BC7D-7D7B9E71C0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22F1A3-9D63-47FC-B0A0-5CC52AA17D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DBDCB13-E94C-448B-BDF9-28F852DA6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0B219D-60A3-4DE2-B4AA-6989BF608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F3256B2-35D4-4A32-AEDE-CEDD6A7F9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003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C6DE84E-A937-4FFC-A78E-F69BB4A50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F89AC3-5196-459A-A363-1C3028D3F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A70B9D-F84F-482B-8FF9-891B5B584D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868A9-92E4-424F-B382-235CE752FDB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F1964F-C5C6-4C7A-818B-E4C33C6C6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BBE650-03BE-4620-8696-1F6322C7FD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22913-4F98-47AE-84DD-1263AD7722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5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6FBEA01-3989-4641-BC22-A78AE1270FC1}"/>
              </a:ext>
            </a:extLst>
          </p:cNvPr>
          <p:cNvSpPr txBox="1"/>
          <p:nvPr/>
        </p:nvSpPr>
        <p:spPr>
          <a:xfrm>
            <a:off x="0" y="2959"/>
            <a:ext cx="1099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12: Impulsreferat Phasenmodell Veränderungen/ Diagramm, eigene Darstellung in Anlehnung an Roth (2000)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70AF4D9-3E11-4CED-98CC-B38DE7DF8CE7}"/>
              </a:ext>
            </a:extLst>
          </p:cNvPr>
          <p:cNvGrpSpPr/>
          <p:nvPr/>
        </p:nvGrpSpPr>
        <p:grpSpPr>
          <a:xfrm>
            <a:off x="467557" y="1402961"/>
            <a:ext cx="11632488" cy="5139882"/>
            <a:chOff x="467557" y="1402961"/>
            <a:chExt cx="11632488" cy="5139882"/>
          </a:xfrm>
        </p:grpSpPr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4B6DEC4D-A44B-4E15-B9DB-EDCD7D3746D1}"/>
                </a:ext>
              </a:extLst>
            </p:cNvPr>
            <p:cNvCxnSpPr>
              <a:cxnSpLocks/>
            </p:cNvCxnSpPr>
            <p:nvPr/>
          </p:nvCxnSpPr>
          <p:spPr>
            <a:xfrm>
              <a:off x="2459115" y="5894772"/>
              <a:ext cx="8513685" cy="0"/>
            </a:xfrm>
            <a:prstGeom prst="straightConnector1">
              <a:avLst/>
            </a:prstGeom>
            <a:ln w="5715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949F2782-971F-4569-9049-E0340A150A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9115" y="1464816"/>
              <a:ext cx="5920" cy="4453633"/>
            </a:xfrm>
            <a:prstGeom prst="straightConnector1">
              <a:avLst/>
            </a:prstGeom>
            <a:ln w="5715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155DB57-BBBB-4E27-8AAE-1538EDC9F4B8}"/>
                </a:ext>
              </a:extLst>
            </p:cNvPr>
            <p:cNvSpPr txBox="1"/>
            <p:nvPr/>
          </p:nvSpPr>
          <p:spPr>
            <a:xfrm>
              <a:off x="10342267" y="5912528"/>
              <a:ext cx="1757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Zeit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EDB4BBA6-A9CE-48E6-8169-7BE496182D38}"/>
                </a:ext>
              </a:extLst>
            </p:cNvPr>
            <p:cNvSpPr txBox="1"/>
            <p:nvPr/>
          </p:nvSpPr>
          <p:spPr>
            <a:xfrm>
              <a:off x="467557" y="1402961"/>
              <a:ext cx="18946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Leistung des </a:t>
              </a:r>
              <a:b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Individuums</a:t>
              </a:r>
            </a:p>
          </p:txBody>
        </p: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68740A73-0DDE-4D41-BA15-C2D9434D9FEA}"/>
                </a:ext>
              </a:extLst>
            </p:cNvPr>
            <p:cNvCxnSpPr>
              <a:cxnSpLocks/>
            </p:cNvCxnSpPr>
            <p:nvPr/>
          </p:nvCxnSpPr>
          <p:spPr>
            <a:xfrm>
              <a:off x="3906175" y="1766656"/>
              <a:ext cx="0" cy="4092606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7B911E55-5AFB-4575-ABC5-82B59AC17CDB}"/>
                </a:ext>
              </a:extLst>
            </p:cNvPr>
            <p:cNvCxnSpPr>
              <a:cxnSpLocks/>
            </p:cNvCxnSpPr>
            <p:nvPr/>
          </p:nvCxnSpPr>
          <p:spPr>
            <a:xfrm>
              <a:off x="7068105" y="1782950"/>
              <a:ext cx="26633" cy="4113302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4D6FBBC7-9D13-484C-A115-889F7153EC2B}"/>
                </a:ext>
              </a:extLst>
            </p:cNvPr>
            <p:cNvSpPr txBox="1"/>
            <p:nvPr/>
          </p:nvSpPr>
          <p:spPr>
            <a:xfrm>
              <a:off x="3187084" y="1482571"/>
              <a:ext cx="1455938" cy="307777"/>
            </a:xfrm>
            <a:prstGeom prst="rect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Bekanntgabe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21B87FD3-BFA0-49D8-8612-319EECDA1EA0}"/>
                </a:ext>
              </a:extLst>
            </p:cNvPr>
            <p:cNvSpPr txBox="1"/>
            <p:nvPr/>
          </p:nvSpPr>
          <p:spPr>
            <a:xfrm>
              <a:off x="6313502" y="1510683"/>
              <a:ext cx="1455938" cy="307777"/>
            </a:xfrm>
            <a:prstGeom prst="rect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Umsetzung</a:t>
              </a:r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CC951195-DC9A-4B1C-914D-6A523850077F}"/>
                </a:ext>
              </a:extLst>
            </p:cNvPr>
            <p:cNvSpPr/>
            <p:nvPr/>
          </p:nvSpPr>
          <p:spPr>
            <a:xfrm>
              <a:off x="736847" y="5761608"/>
              <a:ext cx="1589102" cy="78123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EAD39DB1-7316-4BED-A54D-2CB49D2D911D}"/>
                </a:ext>
              </a:extLst>
            </p:cNvPr>
            <p:cNvSpPr txBox="1"/>
            <p:nvPr/>
          </p:nvSpPr>
          <p:spPr>
            <a:xfrm>
              <a:off x="887766" y="5965794"/>
              <a:ext cx="13937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Entscheidung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7EB65ACF-BABD-4837-9814-CE6319BE82AF}"/>
                </a:ext>
              </a:extLst>
            </p:cNvPr>
            <p:cNvSpPr txBox="1"/>
            <p:nvPr/>
          </p:nvSpPr>
          <p:spPr>
            <a:xfrm>
              <a:off x="2618913" y="5912528"/>
              <a:ext cx="1216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Planung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AF19E1E9-54B6-468F-81FC-B0E8EE91A76F}"/>
                </a:ext>
              </a:extLst>
            </p:cNvPr>
            <p:cNvSpPr txBox="1"/>
            <p:nvPr/>
          </p:nvSpPr>
          <p:spPr>
            <a:xfrm>
              <a:off x="4546847" y="5922886"/>
              <a:ext cx="21114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Prüfung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Realisierung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D435134F-22C4-4E81-916A-DA2D31A2757A}"/>
                </a:ext>
              </a:extLst>
            </p:cNvPr>
            <p:cNvSpPr txBox="1"/>
            <p:nvPr/>
          </p:nvSpPr>
          <p:spPr>
            <a:xfrm>
              <a:off x="4502459" y="2362941"/>
              <a:ext cx="1216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3. Abwehr/ Ärger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495EC004-60F2-4EF3-A91B-315052AD556E}"/>
                </a:ext>
              </a:extLst>
            </p:cNvPr>
            <p:cNvSpPr txBox="1"/>
            <p:nvPr/>
          </p:nvSpPr>
          <p:spPr>
            <a:xfrm>
              <a:off x="3589537" y="4468428"/>
              <a:ext cx="14973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2. Schock/  </a:t>
              </a:r>
            </a:p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Schreck</a:t>
              </a: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1662202A-4BD2-409C-AB4A-FC00EA8DE588}"/>
                </a:ext>
              </a:extLst>
            </p:cNvPr>
            <p:cNvSpPr txBox="1"/>
            <p:nvPr/>
          </p:nvSpPr>
          <p:spPr>
            <a:xfrm>
              <a:off x="5473085" y="3715304"/>
              <a:ext cx="1216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4. Rationale </a:t>
              </a:r>
            </a:p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Akzeptanz/  </a:t>
              </a:r>
            </a:p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Frustration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C7BD9DBF-DD73-441C-894F-2C270B451E2E}"/>
                </a:ext>
              </a:extLst>
            </p:cNvPr>
            <p:cNvSpPr txBox="1"/>
            <p:nvPr/>
          </p:nvSpPr>
          <p:spPr>
            <a:xfrm>
              <a:off x="2589321" y="3272901"/>
              <a:ext cx="1216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1. Vorahnung/ Sorge</a:t>
              </a:r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9CE2945C-5668-42DB-AE18-C5B25E92A2B6}"/>
                </a:ext>
              </a:extLst>
            </p:cNvPr>
            <p:cNvSpPr txBox="1"/>
            <p:nvPr/>
          </p:nvSpPr>
          <p:spPr>
            <a:xfrm>
              <a:off x="5976152" y="5017363"/>
              <a:ext cx="1216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5. Emotionale </a:t>
              </a:r>
            </a:p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Akzeptanz/ Trauer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D596DB92-217F-4291-85B1-4DE335502B66}"/>
                </a:ext>
              </a:extLst>
            </p:cNvPr>
            <p:cNvSpPr txBox="1"/>
            <p:nvPr/>
          </p:nvSpPr>
          <p:spPr>
            <a:xfrm>
              <a:off x="7412853" y="4102965"/>
              <a:ext cx="18731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6. Öffnung</a:t>
              </a:r>
            </a:p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Neugier/   </a:t>
              </a:r>
            </a:p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Enthusiasmus   </a:t>
              </a:r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E5211DD2-60B2-46B0-AEDA-AA7EC425DA09}"/>
                </a:ext>
              </a:extLst>
            </p:cNvPr>
            <p:cNvSpPr txBox="1"/>
            <p:nvPr/>
          </p:nvSpPr>
          <p:spPr>
            <a:xfrm>
              <a:off x="8967928" y="1892424"/>
              <a:ext cx="17562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7. Integration</a:t>
              </a:r>
            </a:p>
            <a:p>
              <a:pPr algn="ctr"/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   Selbstvertrauen </a:t>
              </a:r>
            </a:p>
          </p:txBody>
        </p:sp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2BFB6669-B809-4BD3-A82D-CBD6B0A4598C}"/>
                </a:ext>
              </a:extLst>
            </p:cNvPr>
            <p:cNvSpPr/>
            <p:nvPr/>
          </p:nvSpPr>
          <p:spPr>
            <a:xfrm>
              <a:off x="2539014" y="3089427"/>
              <a:ext cx="1358283" cy="790113"/>
            </a:xfrm>
            <a:prstGeom prst="ellipse">
              <a:avLst/>
            </a:prstGeom>
            <a:noFill/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6FC59C31-3979-4737-B295-5E9F05A829A8}"/>
                </a:ext>
              </a:extLst>
            </p:cNvPr>
            <p:cNvSpPr/>
            <p:nvPr/>
          </p:nvSpPr>
          <p:spPr>
            <a:xfrm>
              <a:off x="4449192" y="2176506"/>
              <a:ext cx="1358283" cy="790113"/>
            </a:xfrm>
            <a:prstGeom prst="ellipse">
              <a:avLst/>
            </a:prstGeom>
            <a:noFill/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1DAA66BC-76BA-4AFF-B84D-1853DB4AA7E3}"/>
                </a:ext>
              </a:extLst>
            </p:cNvPr>
            <p:cNvSpPr/>
            <p:nvPr/>
          </p:nvSpPr>
          <p:spPr>
            <a:xfrm>
              <a:off x="3712346" y="4262760"/>
              <a:ext cx="1358283" cy="790113"/>
            </a:xfrm>
            <a:prstGeom prst="ellipse">
              <a:avLst/>
            </a:prstGeom>
            <a:noFill/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D029FFB5-0366-4380-A473-1AB862E7FD5A}"/>
                </a:ext>
              </a:extLst>
            </p:cNvPr>
            <p:cNvSpPr/>
            <p:nvPr/>
          </p:nvSpPr>
          <p:spPr>
            <a:xfrm>
              <a:off x="5470125" y="3632445"/>
              <a:ext cx="1358283" cy="790113"/>
            </a:xfrm>
            <a:prstGeom prst="ellipse">
              <a:avLst/>
            </a:prstGeom>
            <a:noFill/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id="{D1BB98F4-BC3A-48D0-B49E-75674C1EE0B5}"/>
                </a:ext>
              </a:extLst>
            </p:cNvPr>
            <p:cNvCxnSpPr>
              <a:cxnSpLocks/>
              <a:stCxn id="48" idx="5"/>
            </p:cNvCxnSpPr>
            <p:nvPr/>
          </p:nvCxnSpPr>
          <p:spPr>
            <a:xfrm>
              <a:off x="3698381" y="3763831"/>
              <a:ext cx="385347" cy="532961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1F150EDD-7B18-4671-9F28-AE166BDAD0E0}"/>
                </a:ext>
              </a:extLst>
            </p:cNvPr>
            <p:cNvCxnSpPr>
              <a:cxnSpLocks/>
              <a:endCxn id="50" idx="4"/>
            </p:cNvCxnSpPr>
            <p:nvPr/>
          </p:nvCxnSpPr>
          <p:spPr>
            <a:xfrm flipV="1">
              <a:off x="4563122" y="2966619"/>
              <a:ext cx="565212" cy="1285786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93BA1A90-AC91-4CAC-A72B-86DEB9CC6661}"/>
                </a:ext>
              </a:extLst>
            </p:cNvPr>
            <p:cNvCxnSpPr>
              <a:cxnSpLocks/>
              <a:stCxn id="50" idx="5"/>
            </p:cNvCxnSpPr>
            <p:nvPr/>
          </p:nvCxnSpPr>
          <p:spPr>
            <a:xfrm>
              <a:off x="5608559" y="2850910"/>
              <a:ext cx="357235" cy="797812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78EC31C3-2602-42AA-B70A-FC55B936BAB3}"/>
                </a:ext>
              </a:extLst>
            </p:cNvPr>
            <p:cNvSpPr/>
            <p:nvPr/>
          </p:nvSpPr>
          <p:spPr>
            <a:xfrm>
              <a:off x="5897734" y="4903432"/>
              <a:ext cx="1358283" cy="790113"/>
            </a:xfrm>
            <a:prstGeom prst="ellipse">
              <a:avLst/>
            </a:prstGeom>
            <a:noFill/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7728DF30-53E1-4047-821B-7686F0270BDC}"/>
                </a:ext>
              </a:extLst>
            </p:cNvPr>
            <p:cNvSpPr/>
            <p:nvPr/>
          </p:nvSpPr>
          <p:spPr>
            <a:xfrm>
              <a:off x="7753166" y="3989032"/>
              <a:ext cx="1586143" cy="929198"/>
            </a:xfrm>
            <a:prstGeom prst="ellipse">
              <a:avLst/>
            </a:prstGeom>
            <a:noFill/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F9A52CFE-6E6C-4703-A52C-3E5EE103588B}"/>
                </a:ext>
              </a:extLst>
            </p:cNvPr>
            <p:cNvSpPr/>
            <p:nvPr/>
          </p:nvSpPr>
          <p:spPr>
            <a:xfrm>
              <a:off x="9155838" y="1760737"/>
              <a:ext cx="1630531" cy="813788"/>
            </a:xfrm>
            <a:prstGeom prst="ellipse">
              <a:avLst/>
            </a:prstGeom>
            <a:noFill/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id="{532D86B9-0525-4809-BE14-728FF9C1F907}"/>
                </a:ext>
              </a:extLst>
            </p:cNvPr>
            <p:cNvCxnSpPr>
              <a:cxnSpLocks/>
            </p:cNvCxnSpPr>
            <p:nvPr/>
          </p:nvCxnSpPr>
          <p:spPr>
            <a:xfrm>
              <a:off x="6312023" y="4412202"/>
              <a:ext cx="133165" cy="479394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r Verbinder 79">
              <a:extLst>
                <a:ext uri="{FF2B5EF4-FFF2-40B4-BE49-F238E27FC236}">
                  <a16:creationId xmlns:a16="http://schemas.microsoft.com/office/drawing/2014/main" id="{F8F95AFF-3AB4-418B-98E4-41D7F666C3AD}"/>
                </a:ext>
              </a:extLst>
            </p:cNvPr>
            <p:cNvCxnSpPr>
              <a:cxnSpLocks/>
              <a:endCxn id="71" idx="3"/>
            </p:cNvCxnSpPr>
            <p:nvPr/>
          </p:nvCxnSpPr>
          <p:spPr>
            <a:xfrm flipV="1">
              <a:off x="7208668" y="4782152"/>
              <a:ext cx="776783" cy="358019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r Verbinder 82">
              <a:extLst>
                <a:ext uri="{FF2B5EF4-FFF2-40B4-BE49-F238E27FC236}">
                  <a16:creationId xmlns:a16="http://schemas.microsoft.com/office/drawing/2014/main" id="{57851097-75B5-41A2-AC63-B6C2ABBF88FA}"/>
                </a:ext>
              </a:extLst>
            </p:cNvPr>
            <p:cNvCxnSpPr>
              <a:stCxn id="71" idx="7"/>
              <a:endCxn id="73" idx="4"/>
            </p:cNvCxnSpPr>
            <p:nvPr/>
          </p:nvCxnSpPr>
          <p:spPr>
            <a:xfrm flipV="1">
              <a:off x="9107024" y="2574525"/>
              <a:ext cx="864080" cy="1550585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310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Breitbild</PresentationFormat>
  <Paragraphs>22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14</cp:revision>
  <dcterms:created xsi:type="dcterms:W3CDTF">2020-03-23T17:21:28Z</dcterms:created>
  <dcterms:modified xsi:type="dcterms:W3CDTF">2020-10-05T12:30:12Z</dcterms:modified>
</cp:coreProperties>
</file>