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2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C5D9B-A00D-47B4-B353-B12A92E02944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4A115-261D-4877-B21B-8B779E68F9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12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A0AAD9-3157-4A30-B413-DE48529092D2}" type="slidenum">
              <a:rPr lang="de-DE"/>
              <a:pPr/>
              <a:t>1</a:t>
            </a:fld>
            <a:endParaRPr lang="de-DE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9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Dr. Saskia Erbring    Fortbildung Erzbischöfliches Berufskolleg NeussNeuss</a:t>
            </a:r>
          </a:p>
        </p:txBody>
      </p:sp>
    </p:spTree>
    <p:extLst>
      <p:ext uri="{BB962C8B-B14F-4D97-AF65-F5344CB8AC3E}">
        <p14:creationId xmlns:p14="http://schemas.microsoft.com/office/powerpoint/2010/main" val="22000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32064E-CC34-4378-94BF-F6844C39A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1C4121-878F-4B8C-964E-52B127438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B8D233-B93A-43E8-B574-0421764DB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BEC370-B45A-4F4C-87E0-4EAC6F6E7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44BFEA-D3B1-4D19-986B-F25D76039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36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4AAC9-BDDC-47DF-9574-5AE3C1D0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8FE189-E751-4364-9CC1-A727D41BC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BC0EDC-4F97-4548-8B10-90D15E755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0E5397-CA1A-419A-9FF0-37AF785E4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F5AC3C-5DD5-4D86-A96E-E068B13EF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56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6346CFE-8B55-43D5-B944-3AA267AA37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221F33-4663-466D-8F84-9192AE9CC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714FD0-D3EF-43D6-A0A8-8F588CE11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3874A8-B145-4F91-917B-FC57AB21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63BE1A-6629-4F63-A525-6EA4A5B2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D105B-1284-4D06-BF3C-C9AB803A1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A7A211-A693-4390-92A9-2D283F395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7894BA-F4C5-445A-9C7B-532A0F80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8918E-D7A9-4F4B-9215-CE7C814BE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933C25-C9D6-413D-9BE6-98F03C9E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1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2B22E-95E8-40F3-BB72-E7065E3A4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957308-3341-4E59-B8A3-4ECDD913D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9F665-DDCF-4CD9-9033-93D79669F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DF5741-6762-4F0F-BC56-37AAAB06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50C37F-E8DE-47A8-BE98-329413F2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4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FD722-471F-49F0-8D3D-634B9EADA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20B570-716E-4955-A244-0D62D904F2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1C18C89-BFA7-4AB3-A04D-85FF41377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E98E7F-285C-48B3-8553-8E9266DC2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B0F50B-A58A-43B8-8533-1E8E244C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9227B0-B5C3-4223-902F-ADA750D6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38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0ECF6-ADC5-4953-BF86-BA935E1BB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BB8690-2CFB-40B8-950C-B34B59A97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E14577-28FA-464C-8886-619A045E4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264072-D26C-48B6-B264-CDAF5D9D75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F49B7D2-8944-4702-91C1-C718C2723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27413F0-631F-431A-8EE0-69952261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8440AC5-B189-4E4F-AB2A-DDCFAC4E2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3A5B98A-A0AA-46EC-8FEE-A7090C3E9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6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4FEDF-6389-4E54-821A-1DB5EAE3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61E0EA-A13A-4E4F-8864-77FC10AD9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05D8A4-01C9-4F8E-9DA8-CE789CF7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A2ACA8-CB02-44D2-BA77-7B5BA98C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210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D00806D-279B-4FCB-95FE-6DFCF7DDA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6CE67CC-7B97-4628-804D-881F051F4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B8C7F1-66AE-47EF-865F-6A53A2EFB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43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AD7F3-990E-4B12-8FE8-0B4F470A5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BD460B-B17F-45D2-954B-40C68993E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9760409-5C57-459F-8EFB-FCD373A79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1776EBE-FAA8-44FC-8CCC-3CBB8946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E47348-66B5-4747-AD17-C283ADFFD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E5263A-4600-4E4A-AC2C-78E368FF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45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2A657-29F0-4ED4-8C18-F7977D6E7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34DC342-C52D-42B1-8504-54C32697E5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931661-A2A9-49A5-99D4-CFA6EFB25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C251FF-A25D-4D35-A380-6AC662766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09D5D17-9AD5-463E-9CC3-6E10B660C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A06BF3-1412-4E4C-B5DB-204200ED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50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FA5BA0-19A8-4F8A-AE9E-2E2E68FE4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3DB54-22BF-432B-BB0B-8CB25B2AB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1FA62F-BC9F-442B-8DC4-6EC9C9122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F9B0-04C9-45CC-9874-63567CD56651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90A0F3-1458-4856-8B10-FF20108C4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53ABE6-5603-45B5-8823-5492086D7D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68B09-A847-4B43-AC6E-E5A0B11FF5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07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 flipH="1">
            <a:off x="1383931" y="1507468"/>
            <a:ext cx="8999984" cy="50131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Welche Schwierigkeiten treten auf?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zu (1) Ein Team arbeitet an gemeinsamen Zielen.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Es findet keine Verständigung über gemeinsame Ziele statt. </a:t>
            </a:r>
          </a:p>
          <a:p>
            <a:pPr>
              <a:spcAft>
                <a:spcPts val="600"/>
              </a:spcAft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zu (2) Die Teamarbeit findet in einer geregelten Form statt, über die  </a:t>
            </a:r>
          </a:p>
          <a:p>
            <a:pPr>
              <a:spcAft>
                <a:spcPts val="600"/>
              </a:spcAf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         regelmäßig reflektiert wird.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Es gibt keine geeigneten Strukturen für Teamarbeit.</a:t>
            </a:r>
          </a:p>
          <a:p>
            <a:pPr>
              <a:spcAft>
                <a:spcPts val="600"/>
              </a:spcAft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zu (3) Das Team nutzt die Unterschiedlichkeit der Teammitglieder.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Teamarbeit ist nicht multiprofessionell angelegt.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arenBoth"/>
            </a:pPr>
            <a:endParaRPr lang="de-DE" sz="2000" dirty="0">
              <a:solidFill>
                <a:srgbClr val="2B58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endParaRPr lang="de-DE" dirty="0">
              <a:solidFill>
                <a:srgbClr val="2B58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solidFill>
                <a:srgbClr val="2B58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b="1" dirty="0">
                <a:solidFill>
                  <a:srgbClr val="2B58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>
                <a:solidFill>
                  <a:srgbClr val="2B58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de-DE" sz="2000" dirty="0">
                <a:solidFill>
                  <a:srgbClr val="2B58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de-DE" sz="2000" kern="0" dirty="0">
              <a:solidFill>
                <a:srgbClr val="2B58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25F2A7-5DD6-40C8-A2D2-B3E203516B45}"/>
              </a:ext>
            </a:extLst>
          </p:cNvPr>
          <p:cNvSpPr txBox="1"/>
          <p:nvPr/>
        </p:nvSpPr>
        <p:spPr>
          <a:xfrm>
            <a:off x="0" y="0"/>
            <a:ext cx="9756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35: Impulsreferat Gute gesunde inklusive Schule 3</a:t>
            </a:r>
          </a:p>
        </p:txBody>
      </p:sp>
    </p:spTree>
    <p:extLst>
      <p:ext uri="{BB962C8B-B14F-4D97-AF65-F5344CB8AC3E}">
        <p14:creationId xmlns:p14="http://schemas.microsoft.com/office/powerpoint/2010/main" val="320566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Breitbild</PresentationFormat>
  <Paragraphs>19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7</cp:revision>
  <dcterms:created xsi:type="dcterms:W3CDTF">2020-03-21T16:42:54Z</dcterms:created>
  <dcterms:modified xsi:type="dcterms:W3CDTF">2020-10-05T12:38:56Z</dcterms:modified>
</cp:coreProperties>
</file>