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73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</a:t>
            </a:r>
            <a:r>
              <a:rPr lang="de-DE">
                <a:latin typeface="+mn-lt"/>
              </a:rPr>
              <a:t>ä</a:t>
            </a:r>
            <a:r>
              <a:rPr lang="de-DE"/>
              <a:t>t zu K</a:t>
            </a:r>
            <a:r>
              <a:rPr lang="de-DE">
                <a:latin typeface="+mn-lt"/>
              </a:rPr>
              <a:t>ö</a:t>
            </a:r>
            <a:r>
              <a:rPr lang="de-DE"/>
              <a:t>ln</a:t>
            </a:r>
          </a:p>
        </p:txBody>
      </p:sp>
    </p:spTree>
    <p:extLst>
      <p:ext uri="{BB962C8B-B14F-4D97-AF65-F5344CB8AC3E}">
        <p14:creationId xmlns:p14="http://schemas.microsoft.com/office/powerpoint/2010/main" val="3213565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</a:t>
            </a:r>
            <a:r>
              <a:rPr lang="de-DE">
                <a:latin typeface="+mn-lt"/>
              </a:rPr>
              <a:t>ä</a:t>
            </a:r>
            <a:r>
              <a:rPr lang="de-DE"/>
              <a:t>t zu K</a:t>
            </a:r>
            <a:r>
              <a:rPr lang="de-DE">
                <a:latin typeface="+mn-lt"/>
              </a:rPr>
              <a:t>ö</a:t>
            </a:r>
            <a:r>
              <a:rPr lang="de-DE"/>
              <a:t>ln</a:t>
            </a:r>
          </a:p>
        </p:txBody>
      </p:sp>
    </p:spTree>
    <p:extLst>
      <p:ext uri="{BB962C8B-B14F-4D97-AF65-F5344CB8AC3E}">
        <p14:creationId xmlns:p14="http://schemas.microsoft.com/office/powerpoint/2010/main" val="2710946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49530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4953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</a:t>
            </a:r>
            <a:r>
              <a:rPr lang="de-DE">
                <a:latin typeface="+mn-lt"/>
              </a:rPr>
              <a:t>ä</a:t>
            </a:r>
            <a:r>
              <a:rPr lang="de-DE"/>
              <a:t>t zu K</a:t>
            </a:r>
            <a:r>
              <a:rPr lang="de-DE">
                <a:latin typeface="+mn-lt"/>
              </a:rPr>
              <a:t>ö</a:t>
            </a:r>
            <a:r>
              <a:rPr lang="de-DE"/>
              <a:t>ln</a:t>
            </a:r>
          </a:p>
        </p:txBody>
      </p:sp>
    </p:spTree>
    <p:extLst>
      <p:ext uri="{BB962C8B-B14F-4D97-AF65-F5344CB8AC3E}">
        <p14:creationId xmlns:p14="http://schemas.microsoft.com/office/powerpoint/2010/main" val="1303635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3581400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3581400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</a:t>
            </a:r>
            <a:r>
              <a:rPr lang="de-DE">
                <a:latin typeface="+mn-lt"/>
              </a:rPr>
              <a:t>ä</a:t>
            </a:r>
            <a:r>
              <a:rPr lang="de-DE"/>
              <a:t>t zu K</a:t>
            </a:r>
            <a:r>
              <a:rPr lang="de-DE">
                <a:latin typeface="+mn-lt"/>
              </a:rPr>
              <a:t>ö</a:t>
            </a:r>
            <a:r>
              <a:rPr lang="de-DE"/>
              <a:t>ln</a:t>
            </a:r>
          </a:p>
        </p:txBody>
      </p:sp>
    </p:spTree>
    <p:extLst>
      <p:ext uri="{BB962C8B-B14F-4D97-AF65-F5344CB8AC3E}">
        <p14:creationId xmlns:p14="http://schemas.microsoft.com/office/powerpoint/2010/main" val="4270953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</a:t>
            </a:r>
            <a:r>
              <a:rPr lang="de-DE">
                <a:latin typeface="+mn-lt"/>
              </a:rPr>
              <a:t>ä</a:t>
            </a:r>
            <a:r>
              <a:rPr lang="de-DE"/>
              <a:t>t zu K</a:t>
            </a:r>
            <a:r>
              <a:rPr lang="de-DE">
                <a:latin typeface="+mn-lt"/>
              </a:rPr>
              <a:t>ö</a:t>
            </a:r>
            <a:r>
              <a:rPr lang="de-DE"/>
              <a:t>ln</a:t>
            </a:r>
          </a:p>
        </p:txBody>
      </p:sp>
    </p:spTree>
    <p:extLst>
      <p:ext uri="{BB962C8B-B14F-4D97-AF65-F5344CB8AC3E}">
        <p14:creationId xmlns:p14="http://schemas.microsoft.com/office/powerpoint/2010/main" val="190594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</a:t>
            </a:r>
            <a:r>
              <a:rPr lang="de-DE">
                <a:latin typeface="+mn-lt"/>
              </a:rPr>
              <a:t>ä</a:t>
            </a:r>
            <a:r>
              <a:rPr lang="de-DE"/>
              <a:t>t zu K</a:t>
            </a:r>
            <a:r>
              <a:rPr lang="de-DE">
                <a:latin typeface="+mn-lt"/>
              </a:rPr>
              <a:t>ö</a:t>
            </a:r>
            <a:r>
              <a:rPr lang="de-DE"/>
              <a:t>ln</a:t>
            </a:r>
          </a:p>
        </p:txBody>
      </p:sp>
    </p:spTree>
    <p:extLst>
      <p:ext uri="{BB962C8B-B14F-4D97-AF65-F5344CB8AC3E}">
        <p14:creationId xmlns:p14="http://schemas.microsoft.com/office/powerpoint/2010/main" val="100789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</a:t>
            </a:r>
            <a:r>
              <a:rPr lang="de-DE">
                <a:latin typeface="+mn-lt"/>
              </a:rPr>
              <a:t>ä</a:t>
            </a:r>
            <a:r>
              <a:rPr lang="de-DE"/>
              <a:t>t zu K</a:t>
            </a:r>
            <a:r>
              <a:rPr lang="de-DE">
                <a:latin typeface="+mn-lt"/>
              </a:rPr>
              <a:t>ö</a:t>
            </a:r>
            <a:r>
              <a:rPr lang="de-DE"/>
              <a:t>ln</a:t>
            </a:r>
          </a:p>
        </p:txBody>
      </p:sp>
    </p:spTree>
    <p:extLst>
      <p:ext uri="{BB962C8B-B14F-4D97-AF65-F5344CB8AC3E}">
        <p14:creationId xmlns:p14="http://schemas.microsoft.com/office/powerpoint/2010/main" val="49825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</a:t>
            </a:r>
            <a:r>
              <a:rPr lang="de-DE">
                <a:latin typeface="+mn-lt"/>
              </a:rPr>
              <a:t>ä</a:t>
            </a:r>
            <a:r>
              <a:rPr lang="de-DE"/>
              <a:t>t zu K</a:t>
            </a:r>
            <a:r>
              <a:rPr lang="de-DE">
                <a:latin typeface="+mn-lt"/>
              </a:rPr>
              <a:t>ö</a:t>
            </a:r>
            <a:r>
              <a:rPr lang="de-DE"/>
              <a:t>ln</a:t>
            </a:r>
          </a:p>
        </p:txBody>
      </p:sp>
    </p:spTree>
    <p:extLst>
      <p:ext uri="{BB962C8B-B14F-4D97-AF65-F5344CB8AC3E}">
        <p14:creationId xmlns:p14="http://schemas.microsoft.com/office/powerpoint/2010/main" val="1860520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</a:t>
            </a:r>
            <a:r>
              <a:rPr lang="de-DE">
                <a:latin typeface="+mn-lt"/>
              </a:rPr>
              <a:t>ä</a:t>
            </a:r>
            <a:r>
              <a:rPr lang="de-DE"/>
              <a:t>t zu K</a:t>
            </a:r>
            <a:r>
              <a:rPr lang="de-DE">
                <a:latin typeface="+mn-lt"/>
              </a:rPr>
              <a:t>ö</a:t>
            </a:r>
            <a:r>
              <a:rPr lang="de-DE"/>
              <a:t>ln</a:t>
            </a:r>
          </a:p>
        </p:txBody>
      </p:sp>
    </p:spTree>
    <p:extLst>
      <p:ext uri="{BB962C8B-B14F-4D97-AF65-F5344CB8AC3E}">
        <p14:creationId xmlns:p14="http://schemas.microsoft.com/office/powerpoint/2010/main" val="3271024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</a:t>
            </a:r>
            <a:r>
              <a:rPr lang="de-DE">
                <a:latin typeface="+mn-lt"/>
              </a:rPr>
              <a:t>ä</a:t>
            </a:r>
            <a:r>
              <a:rPr lang="de-DE"/>
              <a:t>t zu K</a:t>
            </a:r>
            <a:r>
              <a:rPr lang="de-DE">
                <a:latin typeface="+mn-lt"/>
              </a:rPr>
              <a:t>ö</a:t>
            </a:r>
            <a:r>
              <a:rPr lang="de-DE"/>
              <a:t>ln</a:t>
            </a:r>
          </a:p>
        </p:txBody>
      </p:sp>
    </p:spTree>
    <p:extLst>
      <p:ext uri="{BB962C8B-B14F-4D97-AF65-F5344CB8AC3E}">
        <p14:creationId xmlns:p14="http://schemas.microsoft.com/office/powerpoint/2010/main" val="2941570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</a:t>
            </a:r>
            <a:r>
              <a:rPr lang="de-DE">
                <a:latin typeface="+mn-lt"/>
              </a:rPr>
              <a:t>ä</a:t>
            </a:r>
            <a:r>
              <a:rPr lang="de-DE"/>
              <a:t>t zu K</a:t>
            </a:r>
            <a:r>
              <a:rPr lang="de-DE">
                <a:latin typeface="+mn-lt"/>
              </a:rPr>
              <a:t>ö</a:t>
            </a:r>
            <a:r>
              <a:rPr lang="de-DE"/>
              <a:t>ln</a:t>
            </a:r>
          </a:p>
        </p:txBody>
      </p:sp>
    </p:spTree>
    <p:extLst>
      <p:ext uri="{BB962C8B-B14F-4D97-AF65-F5344CB8AC3E}">
        <p14:creationId xmlns:p14="http://schemas.microsoft.com/office/powerpoint/2010/main" val="2013355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</a:t>
            </a:r>
            <a:r>
              <a:rPr lang="de-DE">
                <a:latin typeface="+mn-lt"/>
              </a:rPr>
              <a:t>ä</a:t>
            </a:r>
            <a:r>
              <a:rPr lang="de-DE"/>
              <a:t>t zu K</a:t>
            </a:r>
            <a:r>
              <a:rPr lang="de-DE">
                <a:latin typeface="+mn-lt"/>
              </a:rPr>
              <a:t>ö</a:t>
            </a:r>
            <a:r>
              <a:rPr lang="de-DE"/>
              <a:t>ln</a:t>
            </a:r>
          </a:p>
        </p:txBody>
      </p:sp>
    </p:spTree>
    <p:extLst>
      <p:ext uri="{BB962C8B-B14F-4D97-AF65-F5344CB8AC3E}">
        <p14:creationId xmlns:p14="http://schemas.microsoft.com/office/powerpoint/2010/main" val="1952792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PP_Fond_0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2194117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9652000" y="5791200"/>
            <a:ext cx="1727200" cy="83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br>
              <a:rPr lang="de-DE"/>
            </a:br>
            <a:endParaRPr lang="de-DE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400800" y="6019800"/>
            <a:ext cx="1930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4A657D"/>
                </a:solidFill>
                <a:latin typeface="Arial Narrow" pitchFamily="34" charset="0"/>
                <a:ea typeface="Batang" pitchFamily="18" charset="-127"/>
              </a:defRPr>
            </a:lvl1pPr>
          </a:lstStyle>
          <a:p>
            <a:pPr>
              <a:defRPr/>
            </a:pPr>
            <a:r>
              <a:rPr lang="de-DE"/>
              <a:t>Universit</a:t>
            </a:r>
            <a:r>
              <a:rPr lang="de-DE">
                <a:latin typeface="+mn-lt"/>
              </a:rPr>
              <a:t>ä</a:t>
            </a:r>
            <a:r>
              <a:rPr lang="de-DE"/>
              <a:t>t zu K</a:t>
            </a:r>
            <a:r>
              <a:rPr lang="de-DE">
                <a:latin typeface="+mn-lt"/>
              </a:rPr>
              <a:t>ö</a:t>
            </a:r>
            <a:r>
              <a:rPr lang="de-DE"/>
              <a:t>ln</a:t>
            </a:r>
          </a:p>
        </p:txBody>
      </p:sp>
      <p:grpSp>
        <p:nvGrpSpPr>
          <p:cNvPr id="4103" name="Group 11"/>
          <p:cNvGrpSpPr>
            <a:grpSpLocks/>
          </p:cNvGrpSpPr>
          <p:nvPr/>
        </p:nvGrpSpPr>
        <p:grpSpPr bwMode="auto">
          <a:xfrm>
            <a:off x="0" y="5715000"/>
            <a:ext cx="10972800" cy="762000"/>
            <a:chOff x="0" y="3792"/>
            <a:chExt cx="5184" cy="480"/>
          </a:xfrm>
        </p:grpSpPr>
        <p:pic>
          <p:nvPicPr>
            <p:cNvPr id="4104" name="Picture 12" descr="ppt_UzK_Logo-blau-kleine-Datei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800" y="3888"/>
              <a:ext cx="384" cy="3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grpSp>
          <p:nvGrpSpPr>
            <p:cNvPr id="4105" name="Group 13"/>
            <p:cNvGrpSpPr>
              <a:grpSpLocks/>
            </p:cNvGrpSpPr>
            <p:nvPr userDrawn="1"/>
          </p:nvGrpSpPr>
          <p:grpSpPr bwMode="auto">
            <a:xfrm>
              <a:off x="0" y="3792"/>
              <a:ext cx="5156" cy="0"/>
              <a:chOff x="0" y="3840"/>
              <a:chExt cx="5156" cy="0"/>
            </a:xfrm>
          </p:grpSpPr>
          <p:sp>
            <p:nvSpPr>
              <p:cNvPr id="1038" name="Line 14"/>
              <p:cNvSpPr>
                <a:spLocks noChangeShapeType="1"/>
              </p:cNvSpPr>
              <p:nvPr userDrawn="1"/>
            </p:nvSpPr>
            <p:spPr bwMode="auto">
              <a:xfrm>
                <a:off x="0" y="3840"/>
                <a:ext cx="748" cy="0"/>
              </a:xfrm>
              <a:prstGeom prst="line">
                <a:avLst/>
              </a:prstGeom>
              <a:noFill/>
              <a:ln w="69850">
                <a:solidFill>
                  <a:srgbClr val="83AF2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 sz="1800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 userDrawn="1"/>
            </p:nvSpPr>
            <p:spPr bwMode="auto">
              <a:xfrm>
                <a:off x="752" y="3840"/>
                <a:ext cx="748" cy="0"/>
              </a:xfrm>
              <a:prstGeom prst="line">
                <a:avLst/>
              </a:prstGeom>
              <a:noFill/>
              <a:ln w="69850">
                <a:solidFill>
                  <a:srgbClr val="7D321D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 sz="1800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 userDrawn="1"/>
            </p:nvSpPr>
            <p:spPr bwMode="auto">
              <a:xfrm>
                <a:off x="1480" y="3840"/>
                <a:ext cx="748" cy="0"/>
              </a:xfrm>
              <a:prstGeom prst="line">
                <a:avLst/>
              </a:prstGeom>
              <a:noFill/>
              <a:ln w="69850">
                <a:solidFill>
                  <a:srgbClr val="AF111D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 sz="1800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 userDrawn="1"/>
            </p:nvSpPr>
            <p:spPr bwMode="auto">
              <a:xfrm>
                <a:off x="2216" y="3840"/>
                <a:ext cx="748" cy="0"/>
              </a:xfrm>
              <a:prstGeom prst="line">
                <a:avLst/>
              </a:prstGeom>
              <a:noFill/>
              <a:ln w="69850">
                <a:solidFill>
                  <a:srgbClr val="590F68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 sz="1800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 userDrawn="1"/>
            </p:nvSpPr>
            <p:spPr bwMode="auto">
              <a:xfrm>
                <a:off x="2936" y="3840"/>
                <a:ext cx="748" cy="0"/>
              </a:xfrm>
              <a:prstGeom prst="line">
                <a:avLst/>
              </a:prstGeom>
              <a:noFill/>
              <a:ln w="69850">
                <a:solidFill>
                  <a:srgbClr val="0082C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 sz="1800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 userDrawn="1"/>
            </p:nvSpPr>
            <p:spPr bwMode="auto">
              <a:xfrm>
                <a:off x="3664" y="3840"/>
                <a:ext cx="748" cy="0"/>
              </a:xfrm>
              <a:prstGeom prst="line">
                <a:avLst/>
              </a:prstGeom>
              <a:noFill/>
              <a:ln w="69850">
                <a:solidFill>
                  <a:srgbClr val="DBA61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 sz="1800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 userDrawn="1"/>
            </p:nvSpPr>
            <p:spPr bwMode="auto">
              <a:xfrm>
                <a:off x="4408" y="3840"/>
                <a:ext cx="748" cy="0"/>
              </a:xfrm>
              <a:prstGeom prst="line">
                <a:avLst/>
              </a:prstGeom>
              <a:noFill/>
              <a:ln w="69850">
                <a:solidFill>
                  <a:srgbClr val="91C4EA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de-DE" sz="1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32310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CD0921"/>
          </a:solidFill>
          <a:latin typeface="Arial" charset="0"/>
          <a:ea typeface="ヒラギノ角ゴ Pro W3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Times"/>
        <a:buChar char="•"/>
        <a:defRPr sz="3200" b="1">
          <a:solidFill>
            <a:srgbClr val="2B58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2B586C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Times"/>
        <a:buChar char="-"/>
        <a:defRPr sz="2400" b="1">
          <a:solidFill>
            <a:srgbClr val="2B586C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/>
        <a:buChar char="›"/>
        <a:defRPr sz="2000" b="1">
          <a:solidFill>
            <a:srgbClr val="2B586C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/>
        <a:buChar char="»"/>
        <a:defRPr sz="2000" b="1">
          <a:solidFill>
            <a:srgbClr val="2B586C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/>
        <a:buChar char="»"/>
        <a:defRPr sz="2000" b="1">
          <a:solidFill>
            <a:srgbClr val="2B586C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/>
        <a:buChar char="»"/>
        <a:defRPr sz="2000" b="1">
          <a:solidFill>
            <a:srgbClr val="2B586C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/>
        <a:buChar char="»"/>
        <a:defRPr sz="2000" b="1">
          <a:solidFill>
            <a:srgbClr val="2B586C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/>
        <a:buChar char="»"/>
        <a:defRPr sz="2000" b="1">
          <a:solidFill>
            <a:srgbClr val="2B586C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209800" y="1341438"/>
            <a:ext cx="8458200" cy="4824412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de-DE" sz="20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	</a:t>
            </a:r>
          </a:p>
          <a:p>
            <a:pPr marL="457200" indent="-457200">
              <a:buNone/>
            </a:pPr>
            <a:r>
              <a: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		</a:t>
            </a:r>
          </a:p>
          <a:p>
            <a:pPr>
              <a:buNone/>
            </a:pPr>
            <a:endParaRPr lang="de-DE" sz="20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  <a:p>
            <a:pPr marL="457200" indent="-457200">
              <a:buAutoNum type="arabicPeriod" startAt="3"/>
            </a:pPr>
            <a:endParaRPr lang="de-DE" sz="20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923277" y="1399948"/>
            <a:ext cx="10164932" cy="48244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de-DE" sz="2400" b="1" dirty="0">
                <a:latin typeface="+mj-lt"/>
                <a:ea typeface="ヒラギノ角ゴ Pro W3" pitchFamily="-112" charset="-128"/>
                <a:cs typeface="Lucida Sans Unicode" panose="020B0602030504020204" pitchFamily="34" charset="0"/>
              </a:rPr>
              <a:t>Teamarbeit als Ressource für inklusive Schulentwicklung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000" dirty="0">
              <a:solidFill>
                <a:srgbClr val="2B586C"/>
              </a:solidFill>
              <a:latin typeface="Cambria" pitchFamily="18" charset="0"/>
              <a:ea typeface="ヒラギノ角ゴ Pro W3" pitchFamily="-112" charset="-128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071304" y="2792763"/>
            <a:ext cx="22445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2800" dirty="0">
                <a:latin typeface="+mj-lt"/>
                <a:ea typeface="ヒラギノ角ゴ Pro W3" pitchFamily="-112" charset="-128"/>
                <a:cs typeface="Lucida Sans Unicode" panose="020B0602030504020204" pitchFamily="34" charset="0"/>
              </a:rPr>
              <a:t>Gute Schule</a:t>
            </a:r>
          </a:p>
        </p:txBody>
      </p:sp>
      <p:sp>
        <p:nvSpPr>
          <p:cNvPr id="15" name="Rechteck 14"/>
          <p:cNvSpPr/>
          <p:nvPr/>
        </p:nvSpPr>
        <p:spPr>
          <a:xfrm>
            <a:off x="2659345" y="5235282"/>
            <a:ext cx="29418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2800" dirty="0">
                <a:latin typeface="+mj-lt"/>
                <a:ea typeface="ヒラギノ角ゴ Pro W3" pitchFamily="-112" charset="-128"/>
                <a:cs typeface="Lucida Sans Unicode" panose="020B0602030504020204" pitchFamily="34" charset="0"/>
              </a:rPr>
              <a:t>Gesunde Schule</a:t>
            </a:r>
          </a:p>
        </p:txBody>
      </p:sp>
      <p:sp>
        <p:nvSpPr>
          <p:cNvPr id="16" name="Rechteck 15"/>
          <p:cNvSpPr/>
          <p:nvPr/>
        </p:nvSpPr>
        <p:spPr>
          <a:xfrm>
            <a:off x="6748222" y="5226403"/>
            <a:ext cx="27831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2800" dirty="0">
                <a:latin typeface="+mj-lt"/>
                <a:ea typeface="ヒラギノ角ゴ Pro W3" pitchFamily="-112" charset="-128"/>
                <a:cs typeface="Lucida Sans Unicode" panose="020B0602030504020204" pitchFamily="34" charset="0"/>
              </a:rPr>
              <a:t>Inklusive Schule</a:t>
            </a:r>
          </a:p>
        </p:txBody>
      </p:sp>
      <p:sp>
        <p:nvSpPr>
          <p:cNvPr id="17" name="Gleichschenkliges Dreieck 16"/>
          <p:cNvSpPr/>
          <p:nvPr/>
        </p:nvSpPr>
        <p:spPr>
          <a:xfrm>
            <a:off x="5300350" y="3538654"/>
            <a:ext cx="1564760" cy="136815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>
              <a:solidFill>
                <a:srgbClr val="2B586C"/>
              </a:solidFill>
              <a:latin typeface="Cambria" pitchFamily="18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BEB1E71-94B0-4CB1-A85B-37E06FFC8722}"/>
              </a:ext>
            </a:extLst>
          </p:cNvPr>
          <p:cNvSpPr txBox="1"/>
          <p:nvPr/>
        </p:nvSpPr>
        <p:spPr>
          <a:xfrm>
            <a:off x="0" y="0"/>
            <a:ext cx="8859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Folie 33: Impulsreferat Gute gesunde inklusive Schule 1</a:t>
            </a:r>
          </a:p>
        </p:txBody>
      </p:sp>
    </p:spTree>
    <p:extLst>
      <p:ext uri="{BB962C8B-B14F-4D97-AF65-F5344CB8AC3E}">
        <p14:creationId xmlns:p14="http://schemas.microsoft.com/office/powerpoint/2010/main" val="2221328746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Standarddesig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112" charset="-128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Cambria</vt:lpstr>
      <vt:lpstr>Times</vt:lpstr>
      <vt:lpstr>Standarddesign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7</cp:revision>
  <dcterms:created xsi:type="dcterms:W3CDTF">2020-03-21T16:49:53Z</dcterms:created>
  <dcterms:modified xsi:type="dcterms:W3CDTF">2020-10-05T12:38:35Z</dcterms:modified>
</cp:coreProperties>
</file>