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B37FF-171D-49AB-BA04-05176A6077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3AE816-2BAF-42B3-B625-FE9B09FFDC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A91C9-D7CF-4AD3-AB5E-B05873895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B5B41-315C-45BE-8D36-00A85B906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6A595-4E33-4EBB-B9A6-D670449D7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874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3E4447-E90F-451C-AD10-84EBA8B3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422915-C6CA-4794-BE46-58C7F88C6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5ED584-0DB7-4E07-8D22-12488A81E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2D2F42-E844-4AC1-90D2-7092D6D15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B83A99-06E6-44D4-BD47-AFC058CC3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45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D18D508-8DDF-42C7-9B08-317E7D323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E904FF-3198-491E-A21B-94793D717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0E8889-0302-4C3B-AACA-D1B42DA65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25F2A9-34DE-433E-9273-2902B3C11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97DCEB-F613-4781-9E97-19CE9F6EF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426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E4B1DB-8B93-45A8-8C56-7051E8ACF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6DF83-EFA2-40C4-887B-086B970E9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04FD47-B170-4BB6-A2C6-496AB98D8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55492D-619F-4AC5-9C04-EDCEEB333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A87833-857D-48D9-8A94-84B5FA7CE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90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A891D-ED61-4269-9EBA-C11BF12CD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73A01F-FAEF-46C1-942E-8B3F25576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F374EB-39CA-44E1-AA13-2C5FFE6AB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D072BA-6C26-4804-982E-FFE85D98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76A8CE-E707-4607-B320-422340641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77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96536-DE51-4380-8661-3D5164BC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4149BF-E50A-4FA1-934A-3EFE28A3A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F54C2F-77D4-4C13-9418-A7196923D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4B75A2-7C44-4CDB-869F-F9243230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090592-C493-42CC-8385-60BBC82E8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1C89A9-2E4D-454A-A1B2-DF7EE36A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7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143913-731C-4DC8-BFE9-479334D3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83D872-2DC7-4F53-892B-434C083EB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10BAF-8483-4DC4-BB25-95A4174535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6255028-C58E-4BB8-A0DD-DE5A89D8B1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EC24D7F-CAD4-4148-8EAB-8F60F19FED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D9C9811-652A-47CB-A436-FB881724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77B8BAF-97A6-4BEF-92DC-69B7D737E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9C3FF0A-39E3-443E-9461-C79266BDB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40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FD527-B489-41A7-8B4A-969F80616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5C1E502-A24B-4424-AF57-8E8715D59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2229E2-033C-47DA-8C94-C7BDAD9A0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CBFC26-1224-45FE-BB27-6CD32D57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86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9B2739-DFC7-43DE-B66C-734C33A7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BC7142C-792D-4C4A-A67C-B5F1B65DB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2F27976-2FC4-43B8-ABA1-2F9F1C580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74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03A3B-5981-4914-90BC-53BDF2820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753D6B-D389-49BA-AB0B-D6D490B14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5B366A-9947-41AD-89B7-8CA9B3529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5A519E-2D82-49B5-BD87-AC8364E59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31FA15-3455-4B0A-9BE5-58E41BE3E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741724-BA0B-41B3-99E9-118151B6A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286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E9B0C2-BBA9-43E1-9F73-99CA764C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42FB93-17AA-4CBD-A081-AF3E0ECCB3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E4374D-56C5-48DC-92CE-55DD4AF94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83C4E3-4EFB-44DD-9B42-F5C16EDD0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336EB6E-75E5-4A02-8B5F-7DBAC60E5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51AA57-7195-4653-9A26-9094CCF2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46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65CF3C-CF8A-47CD-AD96-09CB9313B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86F5D9-F2DA-4E07-B689-AC90620FB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5E0B47-81E5-4542-9370-8042307B5D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201B9-23B8-4330-A316-C741B03BC57E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971897-669E-4B2A-9FD5-056A326298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C0214E-398A-4EB4-9CD6-94F50AD12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89690-2418-4B63-92B0-E030E5A89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89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ACB80F7-4A14-4250-9BEE-0D4687143B5D}"/>
              </a:ext>
            </a:extLst>
          </p:cNvPr>
          <p:cNvSpPr txBox="1"/>
          <p:nvPr/>
        </p:nvSpPr>
        <p:spPr>
          <a:xfrm>
            <a:off x="683581" y="1012054"/>
            <a:ext cx="10733102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Beispiele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„Die Lehrkräfte sind wenig interessiert an der systematischen Weiterentwicklung der Zusammenarbeit.“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„Die Lehrkräfte klagen über zeitliche Zusatzbelastung durch Teamarbeit.“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„Ich sehe keine Möglichkeit die Teamentwicklung an meiner Schule zu unterstützen.“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„Ich beobachte keine positive Weiterentwicklung der Teamarbeit an meiner Schule.“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„Nur einzelne Lehrkräfte kooperieren miteinander. Es gibt keine teamorientierte Schulkultur.“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„Konflikte werden selten konstruktiv bearbeitet und gelöst.“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„Es gibt zu wenige Verbindlichkeiten in der Zusammenarbeit der Lehrkräfte.“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„Einzelne Lehrkräfte engagieren sich in der Zusammenarbeit, anderen klinken sich aus.“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„Die Probleme aus den Teams dringen nicht nach außen, so dass keine Hilfestellung geleistet werden kann.“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„Die Arbeitstage sind so kompakt, dass wichtige Gespräche oft zwischen Tür und Angel stattfinden.“ 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„Teamtreffen und Absprachen dauern oft sehr lange und sind wenig effektiv.“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Sonderpädagog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*innen sind nur wenige Stunden an der Schule.“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CF5310-8E8C-4607-8824-286835326FEC}"/>
              </a:ext>
            </a:extLst>
          </p:cNvPr>
          <p:cNvSpPr txBox="1"/>
          <p:nvPr/>
        </p:nvSpPr>
        <p:spPr>
          <a:xfrm>
            <a:off x="0" y="0"/>
            <a:ext cx="8824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Folie 38: Probleme Umsetzung von Teamarbeit/Beispiele</a:t>
            </a:r>
          </a:p>
        </p:txBody>
      </p:sp>
    </p:spTree>
    <p:extLst>
      <p:ext uri="{BB962C8B-B14F-4D97-AF65-F5344CB8AC3E}">
        <p14:creationId xmlns:p14="http://schemas.microsoft.com/office/powerpoint/2010/main" val="2510213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kristin.ott</dc:creator>
  <cp:lastModifiedBy>Haege, Elisabeth</cp:lastModifiedBy>
  <cp:revision>7</cp:revision>
  <dcterms:created xsi:type="dcterms:W3CDTF">2020-04-01T19:54:32Z</dcterms:created>
  <dcterms:modified xsi:type="dcterms:W3CDTF">2020-10-05T12:39:26Z</dcterms:modified>
</cp:coreProperties>
</file>