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9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3C9E5-ED18-4DDA-9B09-9DDF185EE0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AF7A4-63D5-4327-95A9-D94025592C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46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6F2AB-456A-4852-9066-40F00E99A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733EA4-7B7D-416D-AA51-21E77C131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815529-0C65-4A69-B6CA-53BB77649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0F1A92-FFB3-4413-8D3F-0D0905775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43B594-C42B-4751-A266-E45807F4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53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DC755-91E1-4FAE-8126-6561AD39A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1D9BDA7-C6EF-4923-AC55-B1CD94379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F0EBF0-19A3-4643-9932-638CBCA99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40BD-1790-4DEE-8C15-D724C47C4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12523A-C6DB-42F0-93D9-776553A1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04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76B3B6F-708C-4CFE-85AF-E2DCCBF77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B1BC85-A71A-4947-A370-89C72EFF1E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0BFFC2-7BA6-4FA9-A8AF-85AA82508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A16CE6-B6B2-4858-B7D2-9FDC31739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FCC0E7-5B65-40AB-8AFA-80B0586C7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5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7C1DA9-8059-4FDB-9E1B-7121C6ED4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4CB053-F2EC-4746-99A7-BFDB60386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39FDE3-F9F7-4428-BDF6-895573C51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E5AEC2-002F-4389-BD86-F5C1F4932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19ABF4-47E5-47C6-AE66-39B03D62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16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B92EC3-FC4C-4E99-8318-BBB6243E8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F0B54B-B729-4940-8059-FF1AC97BD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11A28A-2D8D-4A32-9C24-48574551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31A303-2271-4C49-95C5-297BDD73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552DAC-EF05-41A2-A6EF-C3F36EE7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14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2658B-AC51-4F9E-8401-98C509483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190835-F27A-4F17-BEB6-DD0D2CC52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4FC691-4A2F-49B2-A505-A11081D28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0789E3-633C-43CD-AFD2-9D2295479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99BEE7-4BE7-451E-A081-5B258CB0C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8997AD-005A-4C08-99A4-7EC0ABB7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166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AD956-C2DE-4427-B7C8-C0C3B15B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FD01AC-D365-4FBC-BF1A-D5EC5B930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072BAC-7BAF-43A8-AE1A-0389BD03B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D80FC-58DB-491E-B685-A1ADBA8A7F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F25FFA-7604-4BB1-994A-ECA8759990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80CF23-919E-466C-A2A5-8B991387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27C075-A2C2-49E5-B2D3-14E3C73D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095A5AC-4802-4D42-AAF6-A7F4620C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59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A5D0D-394B-4EFE-9A19-EA0CDFBB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123921-DDDD-47FE-954C-1EE28274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A438AE-5191-45FB-9CF7-29F282994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B080E0-03A2-41A3-9EE3-F2B68D63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065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80CA22-EE3C-45A5-A284-87783B37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B8335A-9AC9-4E7A-9375-DEC6855A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40913A-9164-421B-8375-A4849B708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79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080C6-4AFD-410C-ADF8-1C4FD4172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C9ACE-E4FF-49FC-8C11-F71C2A6B2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125375-968C-455A-B745-E1979B4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8F2D70-2C3D-427D-928D-8592E6720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CE3DA-7B51-47CC-B8AF-6D581DAD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6AE9F7-305D-4E33-89DC-C6C97658A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21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6E964-E753-4C63-A887-A64F43DA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A9B3E6-BE27-488E-8A5A-24BBF29D2D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C52F810-4BEE-4E43-A282-8866CCC4A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00DDE4-2145-4101-8DC6-F45070FC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C1C6285-EFF2-4E13-8D55-C24467230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0ACFDB-617B-4DCE-BBB8-3C29F188F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825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2FFC0FB-4F28-428F-9851-7F61F7A54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2EFDD2-90BC-479D-A15D-5DD84BAA0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6D138-FCAE-43AF-84D4-BCF4CCC632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E5CE-1230-42CB-87CE-DCEB3E695AA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CB3807-01AA-4DCF-B16D-64FA53D73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729DF8-083E-4422-B0AB-C58A87481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27F68-2357-47D4-A64B-88781846F2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66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enkblase: wolkenförmig 8">
            <a:extLst>
              <a:ext uri="{FF2B5EF4-FFF2-40B4-BE49-F238E27FC236}">
                <a16:creationId xmlns:a16="http://schemas.microsoft.com/office/drawing/2014/main" id="{2AF3C67B-F16F-4A28-B826-90D6D6605569}"/>
              </a:ext>
            </a:extLst>
          </p:cNvPr>
          <p:cNvSpPr/>
          <p:nvPr/>
        </p:nvSpPr>
        <p:spPr>
          <a:xfrm rot="20439405" flipH="1">
            <a:off x="2497047" y="2423007"/>
            <a:ext cx="3039641" cy="1286572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„Inklusion … Werte … Ressourcen“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Theoretiker</a:t>
            </a:r>
          </a:p>
        </p:txBody>
      </p:sp>
      <p:sp>
        <p:nvSpPr>
          <p:cNvPr id="5" name="Denkblase: wolkenförmig 4">
            <a:extLst>
              <a:ext uri="{FF2B5EF4-FFF2-40B4-BE49-F238E27FC236}">
                <a16:creationId xmlns:a16="http://schemas.microsoft.com/office/drawing/2014/main" id="{B32B3431-C39B-4A97-83A2-5000F173E738}"/>
              </a:ext>
            </a:extLst>
          </p:cNvPr>
          <p:cNvSpPr/>
          <p:nvPr/>
        </p:nvSpPr>
        <p:spPr>
          <a:xfrm rot="21151335" flipH="1">
            <a:off x="3566258" y="1123817"/>
            <a:ext cx="2617433" cy="1286572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„Inklusion? – unmöglich hier“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Ablehnende </a:t>
            </a:r>
          </a:p>
        </p:txBody>
      </p:sp>
      <p:sp>
        <p:nvSpPr>
          <p:cNvPr id="3" name="Denkblase: wolkenförmig 2">
            <a:extLst>
              <a:ext uri="{FF2B5EF4-FFF2-40B4-BE49-F238E27FC236}">
                <a16:creationId xmlns:a16="http://schemas.microsoft.com/office/drawing/2014/main" id="{99667ABF-CC4F-462B-ACFB-AB88E2E0127E}"/>
              </a:ext>
            </a:extLst>
          </p:cNvPr>
          <p:cNvSpPr/>
          <p:nvPr/>
        </p:nvSpPr>
        <p:spPr>
          <a:xfrm rot="444055">
            <a:off x="5718994" y="1266649"/>
            <a:ext cx="2617433" cy="1286572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“Wir gehen es an“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Motivator</a:t>
            </a:r>
          </a:p>
        </p:txBody>
      </p:sp>
      <p:sp>
        <p:nvSpPr>
          <p:cNvPr id="7" name="Denkblase: wolkenförmig 6">
            <a:extLst>
              <a:ext uri="{FF2B5EF4-FFF2-40B4-BE49-F238E27FC236}">
                <a16:creationId xmlns:a16="http://schemas.microsoft.com/office/drawing/2014/main" id="{F60673A0-FBC9-443B-A3FB-3302328DE824}"/>
              </a:ext>
            </a:extLst>
          </p:cNvPr>
          <p:cNvSpPr/>
          <p:nvPr/>
        </p:nvSpPr>
        <p:spPr>
          <a:xfrm rot="670247">
            <a:off x="6627590" y="2436072"/>
            <a:ext cx="2761425" cy="1286572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„Inklusion, aber wie nur?“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Hilfesuchender</a:t>
            </a:r>
          </a:p>
        </p:txBody>
      </p:sp>
      <p:sp>
        <p:nvSpPr>
          <p:cNvPr id="11" name="Flussdiagramm: Verbinder 10">
            <a:extLst>
              <a:ext uri="{FF2B5EF4-FFF2-40B4-BE49-F238E27FC236}">
                <a16:creationId xmlns:a16="http://schemas.microsoft.com/office/drawing/2014/main" id="{ADF06E1F-34AB-4CEC-9D20-FF54357C0091}"/>
              </a:ext>
            </a:extLst>
          </p:cNvPr>
          <p:cNvSpPr/>
          <p:nvPr/>
        </p:nvSpPr>
        <p:spPr>
          <a:xfrm>
            <a:off x="5396242" y="3050072"/>
            <a:ext cx="1137920" cy="112776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Flussdiagramm: Verzögerung 11">
            <a:extLst>
              <a:ext uri="{FF2B5EF4-FFF2-40B4-BE49-F238E27FC236}">
                <a16:creationId xmlns:a16="http://schemas.microsoft.com/office/drawing/2014/main" id="{5F51B54D-F2AB-4782-BF78-8D1015E9AB54}"/>
              </a:ext>
            </a:extLst>
          </p:cNvPr>
          <p:cNvSpPr/>
          <p:nvPr/>
        </p:nvSpPr>
        <p:spPr>
          <a:xfrm rot="16200000">
            <a:off x="4876800" y="4436763"/>
            <a:ext cx="2235200" cy="1920240"/>
          </a:xfrm>
          <a:prstGeom prst="flowChartDelay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E383B6A-F18F-4181-B121-989322CCF792}"/>
              </a:ext>
            </a:extLst>
          </p:cNvPr>
          <p:cNvSpPr txBox="1"/>
          <p:nvPr/>
        </p:nvSpPr>
        <p:spPr>
          <a:xfrm>
            <a:off x="5590565" y="4753104"/>
            <a:ext cx="934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latin typeface="Arial" panose="020B0604020202020204" pitchFamily="34" charset="0"/>
                <a:cs typeface="Arial" panose="020B0604020202020204" pitchFamily="34" charset="0"/>
              </a:rPr>
              <a:t>?!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B0A9E0D-26C5-40E0-81A3-E3B0B758E94A}"/>
              </a:ext>
            </a:extLst>
          </p:cNvPr>
          <p:cNvSpPr txBox="1"/>
          <p:nvPr/>
        </p:nvSpPr>
        <p:spPr>
          <a:xfrm>
            <a:off x="0" y="0"/>
            <a:ext cx="732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14: Inneres Team zur Inklusion/Beispiel</a:t>
            </a:r>
          </a:p>
        </p:txBody>
      </p:sp>
    </p:spTree>
    <p:extLst>
      <p:ext uri="{BB962C8B-B14F-4D97-AF65-F5344CB8AC3E}">
        <p14:creationId xmlns:p14="http://schemas.microsoft.com/office/powerpoint/2010/main" val="3367513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16</cp:revision>
  <dcterms:created xsi:type="dcterms:W3CDTF">2020-03-23T17:05:02Z</dcterms:created>
  <dcterms:modified xsi:type="dcterms:W3CDTF">2020-10-05T12:29:46Z</dcterms:modified>
</cp:coreProperties>
</file>