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3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739C93-E8FF-4E23-A242-9C75F724C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167B7-960C-4243-AF53-1986CB78C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B2F548-4711-42A6-A94C-8E2274533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2D284C-3C1D-4BA8-B9BC-6B6C1C6FA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F2DA92-7083-428D-B4EF-381233DA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21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EF70D8-2E6C-48AA-96D1-344E99140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7AFEC32-6751-49CA-A322-96D3F41E4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E9512C-3006-4C33-95E2-B30A1E30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2579C5-B545-4A57-A5D6-7D964118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568FC2-CED4-4AB8-BBD1-6E77DFE34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61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8B4BF8A-DF8A-4F7E-B448-2618D158FF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2CCD13C-1477-4445-BC3B-942C61B3A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DE60C8-7F0C-4E77-9B6A-177289B52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2DCED7-8125-4CD4-97EA-02C4D9D08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BA6E9F-8F68-4CF9-9E5D-B83BF040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10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AC91D2-EB3E-4DAD-BF8C-B892F0893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FC1C96-34D8-4EC6-9EA4-17D7B09DB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6E982A-0140-4B3B-8C0B-AA3F80ED1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6F703B-7292-46C8-81C0-47F7B50C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30A54C-4730-4527-BC7B-20C6885A4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9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40831A-C5EE-4982-BFF1-2E2B68629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5169FB-2248-4DE2-BDC5-5D7355FD4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6D4DAB-573B-4BE7-8254-290E1C2C0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6AF6B2-9FDB-47B9-B17D-D23FC259B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D8F84D-BC97-47C4-AEE1-0A93AA199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70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F1759-76BD-43BB-9986-B3BB274DE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7B096D-8FBA-4FF3-B7A0-77D51F528D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EA831C-E8ED-4EAE-837F-69F1F38DA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E624D0-AD36-49D8-B05F-76E00A0A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80EB71-B04B-439C-BAC4-361972A7D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107469-AAF4-41D4-80DE-ECB61224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10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5B974-5BE7-42B7-B75B-FED9183AA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38CD2D-2D45-419B-8067-DF5339A51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EE133A-6E21-4265-AE92-BE080BCF1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8D2D8FB-281B-4563-B514-F0181746AB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33D7E21-EF61-4F29-9127-E8DFF4CD68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7B90B8C-14A2-4ABE-9535-529DEEF4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56797B2-5EB2-4436-9DF8-C5A8E8DF8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B450F24-E0D0-4A7A-AEB6-DA3DF51E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4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D59CF-404F-4904-B573-D92F570BF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8CD7451-E4C8-41D2-A6CA-51B09B60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34A4B0-E7EC-460F-AACB-71A576CC3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72E47A-B2EA-4AFA-9E82-D8D30C7F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333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3543674-8EE5-4063-A8B9-7086FE38F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37FCC22-F53B-4149-9B34-4CF7D71BC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425D74-B7C5-4CA8-B93E-A86AB1B8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0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BAA97-1ABE-4931-B6F5-853C46003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D1B4E6-6DA3-451F-B6D1-88E345612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EC4CAF-7D9B-4F98-B963-81B0FB806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71CDFB-61C2-43DA-AA41-C240E1059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5AC017-FF24-4D8C-8F49-6E0A03D8C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D519E1-DD03-4CFF-BDE6-6926E9689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07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6A249-6E98-4BB7-9F1A-C54290A80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4771EA0-7E5B-41F2-86B1-B73670B7F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4F4694-88CB-4FDB-898C-A5FD041EE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0ADB249-40AD-418B-9A0A-238C5EAC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A78986-5CC3-4ABE-A834-A1A783B8B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A359E9-C5F9-4D85-8402-46393329F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75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2304B10-3EA7-456A-A7F2-50077F154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220807-D1DE-4776-A351-CB547D286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25E0F3-1408-4B33-BC25-2DF6AB481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5640C-AFF0-4C0E-8B20-8EFFBF0DB3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665538-B985-45A5-AF26-31B24FA30E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057907-5BE1-4833-934B-417FCBBFE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E01DB-5C38-4721-9EA2-EEDE78DE5C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40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1636204" y="1598218"/>
            <a:ext cx="82804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de-DE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Ursprünge: „Lernstrukturgitter/Strukturniveau-orientierter Mathematikunterricht“ (Kutzer 1982)</a:t>
            </a:r>
          </a:p>
          <a:p>
            <a:pPr eaLnBrk="1" hangingPunct="1">
              <a:defRPr/>
            </a:pPr>
            <a:endParaRPr lang="de-DE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Vertikale Achse</a:t>
            </a: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: „</a:t>
            </a:r>
            <a:r>
              <a:rPr lang="de-DE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Niyveaustufen</a:t>
            </a: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des Denkens“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konkrete/anschauliche Handlung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teilweise vorstellende Handlung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vollständig vorstellende Handlung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symbolische Denkoperation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 abstrakte Denkoperation</a:t>
            </a:r>
          </a:p>
          <a:p>
            <a:pPr eaLnBrk="1" hangingPunct="1">
              <a:defRPr/>
            </a:pPr>
            <a:endParaRPr lang="de-DE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Horizontale Ebene</a:t>
            </a:r>
            <a:r>
              <a:rPr lang="de-DE" sz="2000" kern="0" dirty="0">
                <a:latin typeface="Arial" panose="020B0604020202020204" pitchFamily="34" charset="0"/>
                <a:cs typeface="Arial" panose="020B0604020202020204" pitchFamily="34" charset="0"/>
              </a:rPr>
              <a:t>: Komplexer werdende Struktur des Lerngegen-stands. In der traditionellen Unterrichtsplanung beginnen diese häufig mit weniger komplexen Inhalten und steigern die inhaltliche Komplexität zunehmend.</a:t>
            </a:r>
          </a:p>
          <a:p>
            <a:pPr marL="342900" indent="-342900">
              <a:buFont typeface="Wingdings" panose="05000000000000000000" pitchFamily="2" charset="2"/>
              <a:buChar char="à"/>
              <a:defRPr/>
            </a:pPr>
            <a:endParaRPr lang="de-DE" kern="0" dirty="0">
              <a:latin typeface="Cambria" panose="02040503050406030204" pitchFamily="18" charset="0"/>
              <a:cs typeface="+mj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C13143-E4A3-47DA-9B57-8A17CA090EFA}"/>
              </a:ext>
            </a:extLst>
          </p:cNvPr>
          <p:cNvSpPr txBox="1"/>
          <p:nvPr/>
        </p:nvSpPr>
        <p:spPr>
          <a:xfrm>
            <a:off x="0" y="0"/>
            <a:ext cx="9055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28: Impulsreferat Differenzierung/Lernstrukturgitter 4</a:t>
            </a:r>
          </a:p>
        </p:txBody>
      </p:sp>
    </p:spTree>
    <p:extLst>
      <p:ext uri="{BB962C8B-B14F-4D97-AF65-F5344CB8AC3E}">
        <p14:creationId xmlns:p14="http://schemas.microsoft.com/office/powerpoint/2010/main" val="1005727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9</cp:revision>
  <dcterms:created xsi:type="dcterms:W3CDTF">2020-03-21T16:14:57Z</dcterms:created>
  <dcterms:modified xsi:type="dcterms:W3CDTF">2020-10-05T12:37:52Z</dcterms:modified>
</cp:coreProperties>
</file>