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3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2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294" y="-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03950F-04DE-4516-A2BC-8487089D69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6DAF753-A380-48C7-8A53-F51E3D7E8D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B83FA5-6F92-42EF-BCEE-135B59892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5B9-BF2D-487E-8584-6C23B4F239A1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AC497-8484-42F6-AB01-76388C204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B66B8F-4749-4263-B2B4-60E20314E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DE7-DED1-464E-9F23-7BB84A8EA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6532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33AE26-1720-41DE-B385-00CE09B15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FDC8D47-6849-4C05-B3B5-F3D9B9D18C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1B6C13-C70E-4383-B8E3-D0EBC831C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5B9-BF2D-487E-8584-6C23B4F239A1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31AD95-CDBD-4652-BCB5-D7384F7CC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BA3668-2CD4-444C-BED6-628D04F1E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DE7-DED1-464E-9F23-7BB84A8EA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9484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711CEB4-9D0B-4CAB-9102-602DC6CE87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C2E632E-A387-4542-8DB6-1E1AE4904C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92A5D0-BC68-455F-AC24-F63B37CF6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5B9-BF2D-487E-8584-6C23B4F239A1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6584AE-83A9-4EDA-914D-F937CA259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943B88-4E26-4646-8DFA-2EAAA0ADB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DE7-DED1-464E-9F23-7BB84A8EA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61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F9E2DE-5A17-47F4-95BA-BE5F4D6ED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92F6D51-7F85-4C19-9FAF-6B29277F3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6AAD747-6CB9-4E61-887F-5CB9E7FCB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5B9-BF2D-487E-8584-6C23B4F239A1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27D369-6B51-4036-8752-70C677EA4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354AD7-2330-4193-AA5D-49C5CE101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DE7-DED1-464E-9F23-7BB84A8EA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4133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25091-CCF7-41EC-AB45-E8872CC3A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F3774DE-E682-400C-A938-2871C43874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C0DA951-EC91-4207-8F71-D340367C9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5B9-BF2D-487E-8584-6C23B4F239A1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75B045-7F18-4D1F-B58A-4F2D25886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BF3C08-E0F0-4271-BAC5-CCC601A59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DE7-DED1-464E-9F23-7BB84A8EA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5775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260C01-143B-491E-A92A-F3117BDF3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63F429-AD2E-47B1-97A1-EB745AD5BF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524167F-E4A8-4A9D-BF85-5AAD28AE5F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C0AD70B-F72F-456F-B9B7-D9118FD0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5B9-BF2D-487E-8584-6C23B4F239A1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793FCE-2A81-4C36-A798-8A2CD71B5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AB2781B-7DFE-414D-9EDA-660D2E3A4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DE7-DED1-464E-9F23-7BB84A8EA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7544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A86E7E-74D6-43C4-B26C-DB2F47336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FE153B-591F-4F5A-A4FD-815AF48321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CAB62CA-DAC0-4328-AC9B-AA609B0547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AC44470-F9AD-4C8A-BF1D-820C2299EB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6EF4A82-6DD7-4FF8-8E0F-28FC2403E3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C48FBDB-F9D4-4365-9EFE-7EE85BE1D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5B9-BF2D-487E-8584-6C23B4F239A1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8181F8A-65AA-4809-84B0-5C1E8B85E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2753DC0-9DD1-45DE-B21F-056692E87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DE7-DED1-464E-9F23-7BB84A8EA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6033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FEEA6B-B39A-4AAB-AF5E-716265F9D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C37C5D0-631D-4E8D-B41C-DC01B0BCD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5B9-BF2D-487E-8584-6C23B4F239A1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C0B79A-6943-4ED5-AB42-2B2CABE45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6C89C96-D11B-44E3-B259-4DC819F12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DE7-DED1-464E-9F23-7BB84A8EA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978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4EC14DC-4066-4C44-832E-4D4D36966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5B9-BF2D-487E-8584-6C23B4F239A1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1DFC1F4-E076-41A6-AE1C-D8F3EB6F0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82F910-3518-4F76-A5DC-791776BF1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DE7-DED1-464E-9F23-7BB84A8EA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8974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08E516-2015-4C85-8881-3ADA26605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D4AE0F-670C-474A-AE9F-484530A8A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380D78F-9B39-42E8-BF48-F2EE8C5F01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CA3D278-27E9-4D27-9BA8-CA143DD85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5B9-BF2D-487E-8584-6C23B4F239A1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E6E108B-63B8-453D-A03F-9FC0A7131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A4CFBC-F7D3-4030-BCD1-A1481F073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DE7-DED1-464E-9F23-7BB84A8EA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3095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606268-B42B-4F3B-9E9B-8FE298B8B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1ABF34E-041A-4A3A-8109-576E5EF8DF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72CF454-83FF-40D8-A18B-EF9766E927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EDB868B-DAD7-4252-8005-E7E9EC1AF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C15B9-BF2D-487E-8584-6C23B4F239A1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C7EF0F-3424-43FC-B928-E2361ABC1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996D3EA-2B68-4FBE-B66C-9CC918533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DE7-DED1-464E-9F23-7BB84A8EA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8902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C860FD2-ED56-49E2-9341-D9A3C9031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C9509CA-D15A-425A-95B4-0A83810625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78E3C7-F1D0-4C96-8F54-C4459274A4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C15B9-BF2D-487E-8584-6C23B4F239A1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8C8613-1645-4266-BDC5-D638188518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204AAC-34AE-4DB1-87E8-5C449962A7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7EDE7-DED1-464E-9F23-7BB84A8EA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931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811404" y="1024579"/>
            <a:ext cx="10486515" cy="4960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  <a:defRPr/>
            </a:pPr>
            <a:r>
              <a:rPr lang="de-DE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endParaRPr lang="de-DE" sz="1400" dirty="0">
              <a:latin typeface="Lucida Sans Unicode" panose="020B0602030504020204" pitchFamily="34" charset="0"/>
              <a:ea typeface="Calibri" panose="020F0502020204030204" pitchFamily="34" charset="0"/>
              <a:cs typeface="Lucida Sans Unicode" panose="020B0602030504020204" pitchFamily="34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  <a:defRPr/>
            </a:pPr>
            <a:endParaRPr lang="de-DE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  <a:defRPr/>
            </a:pPr>
            <a:r>
              <a:rPr lang="de-DE" sz="20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Die </a:t>
            </a:r>
            <a:r>
              <a:rPr lang="de-DE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Umsetzung eines pädagogisch-didaktisches Modell für die Vorbereitung des Unterrichts</a:t>
            </a:r>
          </a:p>
          <a:p>
            <a:pPr marL="342900" indent="-342900">
              <a:lnSpc>
                <a:spcPct val="115000"/>
              </a:lnSpc>
              <a:spcAft>
                <a:spcPts val="1200"/>
              </a:spcAft>
              <a:buFont typeface="Symbol" panose="05050102010706020507" pitchFamily="18" charset="2"/>
              <a:buChar char="-"/>
              <a:defRPr/>
            </a:pPr>
            <a:r>
              <a:rPr lang="de-DE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verhilft Lehrer*innen Zugänge zum Unterricht zu schaffen und unterstützt die differenzierte Unterrichtsgestaltung;</a:t>
            </a:r>
          </a:p>
          <a:p>
            <a:pPr marL="342900" indent="-342900">
              <a:lnSpc>
                <a:spcPct val="115000"/>
              </a:lnSpc>
              <a:spcAft>
                <a:spcPts val="1200"/>
              </a:spcAft>
              <a:buFont typeface="Symbol" panose="05050102010706020507" pitchFamily="18" charset="2"/>
              <a:buChar char="-"/>
              <a:defRPr/>
            </a:pPr>
            <a:r>
              <a:rPr lang="de-DE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macht die ‚besondere‘ Behandlung und Rücksichtnahme von ‚manchen‘ Schüler*innen unnötig;</a:t>
            </a:r>
          </a:p>
          <a:p>
            <a:pPr marL="342900" indent="-342900">
              <a:lnSpc>
                <a:spcPct val="115000"/>
              </a:lnSpc>
              <a:spcAft>
                <a:spcPts val="1200"/>
              </a:spcAft>
              <a:buFont typeface="Symbol" panose="05050102010706020507" pitchFamily="18" charset="2"/>
              <a:buChar char="-"/>
              <a:defRPr/>
            </a:pPr>
            <a:r>
              <a:rPr lang="de-DE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heißt ein Lernangebot für alle Schüler*innen zu verwirklichen, welches den Zugang zu den gesamten Bildungs- und Themenbereichen eröffnet.</a:t>
            </a:r>
          </a:p>
          <a:p>
            <a:pPr marL="342900" indent="-342900">
              <a:lnSpc>
                <a:spcPct val="115000"/>
              </a:lnSpc>
              <a:spcAft>
                <a:spcPts val="1200"/>
              </a:spcAft>
              <a:buFont typeface="Wingdings" panose="05000000000000000000" pitchFamily="2" charset="2"/>
              <a:buChar char=""/>
              <a:defRPr/>
            </a:pPr>
            <a:endParaRPr lang="de-DE" sz="2000" b="1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ctr">
              <a:lnSpc>
                <a:spcPct val="115000"/>
              </a:lnSpc>
              <a:spcAft>
                <a:spcPts val="1200"/>
              </a:spcAft>
              <a:buFont typeface="Wingdings" panose="05000000000000000000" pitchFamily="2" charset="2"/>
              <a:buChar char=""/>
              <a:defRPr/>
            </a:pPr>
            <a:endParaRPr lang="de-DE" sz="2000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811404" y="1133032"/>
            <a:ext cx="112129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spcBef>
                <a:spcPct val="20000"/>
              </a:spcBef>
              <a:defRPr/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Vom Lernstrukturgitter zur Differenzierungsmatrix in der inklusiven Schule</a:t>
            </a:r>
          </a:p>
        </p:txBody>
      </p:sp>
      <p:sp>
        <p:nvSpPr>
          <p:cNvPr id="7" name="Rechteck 4"/>
          <p:cNvSpPr>
            <a:spLocks noChangeArrowheads="1"/>
          </p:cNvSpPr>
          <p:nvPr/>
        </p:nvSpPr>
        <p:spPr bwMode="auto">
          <a:xfrm>
            <a:off x="4807939" y="5820121"/>
            <a:ext cx="494517" cy="471156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5847549" y="5833421"/>
            <a:ext cx="496901" cy="46099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auto">
          <a:xfrm>
            <a:off x="6889543" y="5856304"/>
            <a:ext cx="504982" cy="448273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1E7D8A7-2253-4192-B610-E2E1FEBA5AC2}"/>
              </a:ext>
            </a:extLst>
          </p:cNvPr>
          <p:cNvSpPr txBox="1"/>
          <p:nvPr/>
        </p:nvSpPr>
        <p:spPr>
          <a:xfrm>
            <a:off x="0" y="0"/>
            <a:ext cx="10901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25: Impulsreferat Differenzierung/ Lernstrukturgitter 1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32D6005-5C24-4B12-AD8F-E105C7E93967}"/>
              </a:ext>
            </a:extLst>
          </p:cNvPr>
          <p:cNvSpPr txBox="1"/>
          <p:nvPr/>
        </p:nvSpPr>
        <p:spPr>
          <a:xfrm>
            <a:off x="4585221" y="5355636"/>
            <a:ext cx="948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 Narrow" panose="020B0606020202030204" pitchFamily="34" charset="0"/>
                <a:sym typeface="Wingdings" panose="05000000000000000000" pitchFamily="2" charset="2"/>
              </a:rPr>
              <a:t> </a:t>
            </a: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2923203-ACB1-48BC-B751-F5E9D0DC8559}"/>
              </a:ext>
            </a:extLst>
          </p:cNvPr>
          <p:cNvSpPr txBox="1"/>
          <p:nvPr/>
        </p:nvSpPr>
        <p:spPr>
          <a:xfrm>
            <a:off x="6657974" y="5355636"/>
            <a:ext cx="96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 Narrow" panose="020B0606020202030204" pitchFamily="34" charset="0"/>
                <a:sym typeface="Wingdings" panose="05000000000000000000" pitchFamily="2" charset="2"/>
              </a:rPr>
              <a:t>  </a:t>
            </a:r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28928AD-9F00-4AAD-96BA-DBCAFC9D916D}"/>
              </a:ext>
            </a:extLst>
          </p:cNvPr>
          <p:cNvSpPr txBox="1"/>
          <p:nvPr/>
        </p:nvSpPr>
        <p:spPr>
          <a:xfrm>
            <a:off x="5611938" y="5355636"/>
            <a:ext cx="96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 Narrow" panose="020B0606020202030204" pitchFamily="34" charset="0"/>
                <a:sym typeface="Wingdings" panose="05000000000000000000" pitchFamily="2" charset="2"/>
              </a:rPr>
              <a:t>  </a:t>
            </a:r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1CB2C81-1E73-4DC7-A148-7852FC971B56}"/>
              </a:ext>
            </a:extLst>
          </p:cNvPr>
          <p:cNvSpPr txBox="1"/>
          <p:nvPr/>
        </p:nvSpPr>
        <p:spPr>
          <a:xfrm>
            <a:off x="4561421" y="6434520"/>
            <a:ext cx="987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leicht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9BE4639-4C66-4A48-AC45-A18C3A2DE8C6}"/>
              </a:ext>
            </a:extLst>
          </p:cNvPr>
          <p:cNvSpPr txBox="1"/>
          <p:nvPr/>
        </p:nvSpPr>
        <p:spPr>
          <a:xfrm>
            <a:off x="5560885" y="6447820"/>
            <a:ext cx="987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mittel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DCE0FBA-3D1B-4395-B003-55A2E30394CF}"/>
              </a:ext>
            </a:extLst>
          </p:cNvPr>
          <p:cNvSpPr txBox="1"/>
          <p:nvPr/>
        </p:nvSpPr>
        <p:spPr>
          <a:xfrm>
            <a:off x="6648258" y="6447820"/>
            <a:ext cx="987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schwer</a:t>
            </a:r>
          </a:p>
        </p:txBody>
      </p:sp>
    </p:spTree>
    <p:extLst>
      <p:ext uri="{BB962C8B-B14F-4D97-AF65-F5344CB8AC3E}">
        <p14:creationId xmlns:p14="http://schemas.microsoft.com/office/powerpoint/2010/main" val="3607145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Breitbild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1" baseType="lpstr">
      <vt:lpstr>Arial</vt:lpstr>
      <vt:lpstr>Arial Narrow</vt:lpstr>
      <vt:lpstr>Calibri</vt:lpstr>
      <vt:lpstr>Calibri Light</vt:lpstr>
      <vt:lpstr>Cambria</vt:lpstr>
      <vt:lpstr>Lucida Sans Unicode</vt:lpstr>
      <vt:lpstr>Symbol</vt:lpstr>
      <vt:lpstr>Times</vt:lpstr>
      <vt:lpstr>Wingdings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15</cp:revision>
  <dcterms:created xsi:type="dcterms:W3CDTF">2020-03-21T16:12:00Z</dcterms:created>
  <dcterms:modified xsi:type="dcterms:W3CDTF">2020-10-29T11:20:46Z</dcterms:modified>
</cp:coreProperties>
</file>