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02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1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294" y="-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FC929-BF1E-4C50-93A6-4B2BAC383658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D4FF-2258-4BF9-9DA8-905FC76EB6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5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A0AAD9-3157-4A30-B413-DE48529092D2}" type="slidenum">
              <a:rPr lang="de-DE"/>
              <a:pPr/>
              <a:t>1</a:t>
            </a:fld>
            <a:endParaRPr lang="de-DE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z="1200" kern="1200" dirty="0">
                <a:solidFill>
                  <a:schemeClr val="tx1"/>
                </a:solidFill>
                <a:effectLst/>
                <a:latin typeface="Arial" charset="0"/>
                <a:ea typeface="ヒラギノ角ゴ Pro W3" pitchFamily="-112" charset="-128"/>
                <a:cs typeface="+mn-cs"/>
              </a:rPr>
              <a:t> </a:t>
            </a:r>
          </a:p>
          <a:p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902578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6490EB-BD2B-4624-94DB-DF4DD51A6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42D21F7-DE9C-4D93-877A-B2BF393E2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C8919E-4924-4DA8-B94E-3C2D2A2F6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996A30-E888-48B9-B8A4-6B487737A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3BE720-2293-4FA6-A3F9-40297254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496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9CFCD4-725E-4322-BBCB-E18435977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086C1AA-0B4E-41DA-BC0C-37EE3BD36D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742B51A-4DCD-47C9-9326-F69072D2A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351C63-AD6F-4E4A-BF1E-A114EB70C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8B48BA-17BE-479C-B100-D3095D844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62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74E8F95-7C56-4B4C-AFD6-4A44D54DD8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23B61C4-6063-49DF-94A8-C373D240C0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8D4568-4273-4D24-9A0F-287EBCA42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93D4CD-EFF5-4439-9792-23A4F3C7F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72B94-5157-4A92-901E-A4B1D5418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256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61A6C7-FB44-41EB-9E2F-11A9203C6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92E98A-58D3-4CDB-8B41-37C7AB5A8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79D7E5-B72D-44AE-ADEF-1E929EF60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31D3B8-2FE5-4702-8580-EEF86E1C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A5A48A-7801-4839-B892-C4FD9F49E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04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28AB9D-439D-4CEA-A723-4E1E71935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E10E59-95DC-407C-B620-86D4EFA52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0687CA-665D-4775-9FFA-71AD6CAFD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87FF32-986A-4F33-B381-844162A5A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0BCD03-9533-4B82-AB9C-0ACD416F3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038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F9125-DC83-4E9D-8B38-1D55C541F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A79148-176D-40B9-B347-9DDA45DEF9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03A025-668D-4062-8DE5-6C08D2FE9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E6ACB3-AE40-4C01-AA35-A8C26331D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C6D67E-CD90-452E-9026-E2E371853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C1B56E-0D64-4C1B-BC4C-BF0789101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932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6102BE-8A38-46CB-88DC-82EC4CF93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CA6263-86CE-41B3-856B-70C295AA6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68967C6-EFF0-4F15-9FC3-C3D6419DC3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AFF38D-1EDA-4214-82FF-398F058351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7B36570-2C04-4C9A-A29A-E3D870D1D4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A977E94-22B3-463E-95E3-234580DED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09100EF-A9EE-4CFF-B960-D6D480AF1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D348B33-3843-445A-975C-08BBACD6F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5827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455EB7-C2AF-4906-B5C4-091E51B0F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75BFB32-C73D-4718-A753-A618161DF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5C4992-3C50-4ED9-B701-1518739E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42014AF-C091-46E5-88AB-9FE0401D2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936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103A748-D741-416C-8EF3-DDAF0EDED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86DCDEC-5C2C-431E-BCCC-45AE13CDD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1F7625-C347-468A-8666-D5FE34F65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60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538A1A-F987-4F71-B7B5-BF915CDD2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64B319-A287-4947-9165-D6B8FB119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FD8FDA-A9DC-45F8-A290-DC389CFA1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CEB0A3E-6CDF-4B53-8981-8DF96AEAA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5617F6-9460-4495-A923-F41B3BF24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E5AFADC-98B8-45F6-B5B9-D75DEBFA2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49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57AC8F-1285-417E-9548-599F0AC9A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CD81CA4-7697-4630-BFE4-EAE8B1C6BB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874F646-A55E-4663-9425-93726094F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ACE726-87FC-4A18-84F1-AD5C50E09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8294F13-AEDA-4307-9C77-81D64775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64B402-5155-489A-989E-20266B10A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746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A092E55-3D32-4153-B903-090C9F677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525409-0DE8-45BA-B67D-7BAA965B0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FE50D5-1B44-4510-B7E5-316C25653B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8ED2B-A626-4EAA-8213-5FEF0F02A474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8BC687-F655-4DE5-BB36-0E12F90386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F65471-736F-4767-B69D-5071A5D5B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B34FB-1E9C-4D81-9B3C-DB9BA77280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7307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/>
        </p:nvSpPr>
        <p:spPr>
          <a:xfrm>
            <a:off x="1305991" y="2855269"/>
            <a:ext cx="228601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Impairment</a:t>
            </a:r>
            <a:endPara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8131691" y="2855269"/>
            <a:ext cx="228601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Handicap</a:t>
            </a:r>
            <a:endPara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4718841" y="2848858"/>
            <a:ext cx="228601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Disability</a:t>
            </a:r>
            <a:endPara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710656" y="4059702"/>
            <a:ext cx="147668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9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Schädigung</a:t>
            </a:r>
            <a:endParaRPr lang="de-DE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4770845" y="3913509"/>
            <a:ext cx="218200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9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Fähigkeitsstörung/</a:t>
            </a:r>
          </a:p>
          <a:p>
            <a:pPr algn="ctr"/>
            <a:r>
              <a:rPr lang="de-DE" sz="19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Beeinträchtigung</a:t>
            </a:r>
            <a:endParaRPr lang="de-DE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8230983" y="3913509"/>
            <a:ext cx="2087431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9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Beeinträchtigung/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9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  <a:sym typeface="Wingdings" pitchFamily="2" charset="2"/>
              </a:rPr>
              <a:t>Benachteiligung</a:t>
            </a:r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3869672" y="3306058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7282522" y="3349045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251631B9-72CD-4D6D-8A25-EEA46BC523AA}"/>
              </a:ext>
            </a:extLst>
          </p:cNvPr>
          <p:cNvSpPr txBox="1"/>
          <p:nvPr/>
        </p:nvSpPr>
        <p:spPr>
          <a:xfrm>
            <a:off x="0" y="0"/>
            <a:ext cx="10688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19: Impulsreferat systemisches Verständnis ICF/Gesundheit und Krankheit 1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A4F5771-FBDA-48EC-8CFC-5578A528508C}"/>
              </a:ext>
            </a:extLst>
          </p:cNvPr>
          <p:cNvSpPr txBox="1"/>
          <p:nvPr/>
        </p:nvSpPr>
        <p:spPr>
          <a:xfrm>
            <a:off x="772357" y="1775533"/>
            <a:ext cx="2796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ICIDH-1 (1980)</a:t>
            </a:r>
          </a:p>
        </p:txBody>
      </p:sp>
    </p:spTree>
    <p:extLst>
      <p:ext uri="{BB962C8B-B14F-4D97-AF65-F5344CB8AC3E}">
        <p14:creationId xmlns:p14="http://schemas.microsoft.com/office/powerpoint/2010/main" val="108957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Breitbild</PresentationFormat>
  <Paragraphs>12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12</cp:revision>
  <dcterms:created xsi:type="dcterms:W3CDTF">2020-03-21T15:50:20Z</dcterms:created>
  <dcterms:modified xsi:type="dcterms:W3CDTF">2020-10-29T11:18:32Z</dcterms:modified>
</cp:coreProperties>
</file>