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2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2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BABE40-2398-4925-B6BC-87CABFB1B8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C5ED34E-69F9-4C86-9267-C8B408C643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617A484-49AC-4279-8311-9905BEB63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043A9B-A297-4085-91B9-C89533AD1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89DE72-F03B-4126-91D0-ED0AC2DEF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9768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0A4888-D376-40BA-9428-BCF9A1146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9B08910-4B22-4144-8D8C-D3FF28981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F94F09-3834-4551-8D0D-CF794BAB2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19BD42-6E46-4570-935A-9BF194694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0A0ADE-DD25-4AAB-887F-C45BBBAE7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21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0E52AA-0187-4D59-BF45-4FD9D4131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2F839DB-C1ED-4B6E-AAC6-848C1BAD5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8B7FA0-DFF1-4447-A0D1-62F98BA56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DBA266-5845-472E-9D51-0EEDB8883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3D7AA9-4272-4709-BE6C-D40008BD8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764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7D1E42-A9DD-42DB-9600-A6E8E9926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7AFA2B-09B0-4B7E-91D2-5C0339B65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3D12CE-A8CF-4326-A7C5-2ABD7008A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623C3E7-90D4-4032-9F9B-9FF7B2838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F3C08F-AB25-4E34-A65D-80A1557F0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18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1D381D-6A49-41F7-A378-DFDE09311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79FDAE-0EEE-4934-9322-D7FE784C9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8B6FEA-9C83-4D50-902F-AEE35B4C5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F2591E-EC97-4575-B88D-15FC321C2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99DD35-E872-4760-AB08-96D00600F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223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5650B-D1A3-4D30-8564-F0EBEBCE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942C28-97CC-4627-9A68-2AF8995268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C7A6631-6965-4210-9321-5565815FAE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1D7957-078D-498E-8132-8C9A30336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FDC20DE-2245-48B0-B4AE-9D0ABD6BB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EE7E32-9B6F-4138-AC3C-C9692C757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885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5F87AE-EE07-42C7-91D1-EEF5979E3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FBBCE58-9F7E-493B-8065-4B2EFEB24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DF5AA9C-0A8E-4CAF-A4C4-8FFE2B3469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209730-29C3-4EAE-89D3-2736B7E865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1A74D3E-F7BD-4B20-AD49-1F6674FF35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D8036E5-D4FA-4907-A82D-AF56F0F71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A78154E-FFB5-42B5-92E0-4A2F18B1B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F23DF1F-655A-442E-B6CB-55F3E264F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07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C9AF75-82D6-4227-A725-D722EC34C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5925C6-35FD-4510-A4F7-8D4C9E034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F6C001-4C31-4BCD-9E5F-E243BB4F6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B119E6D-B10B-40D0-8C11-A8E56E383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509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14D2506-74D8-486B-A6BE-2EC6BF36C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ED9DE85-2790-492D-ADC3-CD7A742F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1E97DFC-BA56-4F8F-B22B-BB707C737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371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783FD2-F3E0-40CE-A5E6-C787C6A86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B6BE64-4749-43E6-853A-7CFA09082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53349B-87BC-4FA5-9106-0FDA336CD4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F6AB63-00E5-4EAA-9967-37B9B2299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7925AD-DABE-45FD-84BA-68D63EBDF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6FDE832-3EA3-4BCC-A8BB-41336B69E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57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CCE57-5BC2-49EE-ABCE-FD922DC51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084BA77-76FB-4953-9C07-82DA234B39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C3600B5-C707-461B-A9EE-4D9AF8A2D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6F0184-5AE9-44EE-A3A7-27831E63B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3D72CD2-0D8E-4099-BDA2-66CB10668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BC31E58-401E-4AF4-A1D2-EDC6BB353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000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D56908D-F808-4B04-A487-C613A0556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8685C7-1F90-4CA2-9287-955F89004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623A26-81CC-4248-B6D2-A437D9CC00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D3655-30E5-4BE7-90AD-32247C2C259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60E726-4FC6-4B93-8CF8-BDDFB3C6FA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BED888-B2F9-494A-B8B7-41779B5FF7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47506-5D8F-4DD3-82B7-D46D03ED16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6438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9021BC4-2F13-4253-ABE9-30119E28005F}"/>
              </a:ext>
            </a:extLst>
          </p:cNvPr>
          <p:cNvSpPr txBox="1"/>
          <p:nvPr/>
        </p:nvSpPr>
        <p:spPr>
          <a:xfrm>
            <a:off x="-622" y="26006"/>
            <a:ext cx="8416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26: Impulsreferat Differenzierung Lernstrukturgitter 2</a:t>
            </a:r>
            <a:endParaRPr lang="de-DE" dirty="0"/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2F3099-A299-4B58-9D8B-3ACB959C8BC2}"/>
              </a:ext>
            </a:extLst>
          </p:cNvPr>
          <p:cNvCxnSpPr>
            <a:cxnSpLocks/>
          </p:cNvCxnSpPr>
          <p:nvPr/>
        </p:nvCxnSpPr>
        <p:spPr>
          <a:xfrm flipV="1">
            <a:off x="2263804" y="1145220"/>
            <a:ext cx="0" cy="4882717"/>
          </a:xfrm>
          <a:prstGeom prst="straightConnector1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2DFCD70B-C9BF-4CF0-BC7F-550D2ABD76F5}"/>
              </a:ext>
            </a:extLst>
          </p:cNvPr>
          <p:cNvCxnSpPr>
            <a:cxnSpLocks/>
          </p:cNvCxnSpPr>
          <p:nvPr/>
        </p:nvCxnSpPr>
        <p:spPr>
          <a:xfrm>
            <a:off x="2624829" y="6380088"/>
            <a:ext cx="5791202" cy="0"/>
          </a:xfrm>
          <a:prstGeom prst="straightConnector1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77CA3AF0-7073-4ED7-8EF7-6A8678E17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802547"/>
              </p:ext>
            </p:extLst>
          </p:nvPr>
        </p:nvGraphicFramePr>
        <p:xfrm>
          <a:off x="2459116" y="1162974"/>
          <a:ext cx="5779362" cy="49679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47200">
                  <a:extLst>
                    <a:ext uri="{9D8B030D-6E8A-4147-A177-3AD203B41FA5}">
                      <a16:colId xmlns:a16="http://schemas.microsoft.com/office/drawing/2014/main" val="3749759234"/>
                    </a:ext>
                  </a:extLst>
                </a:gridCol>
                <a:gridCol w="872678">
                  <a:extLst>
                    <a:ext uri="{9D8B030D-6E8A-4147-A177-3AD203B41FA5}">
                      <a16:colId xmlns:a16="http://schemas.microsoft.com/office/drawing/2014/main" val="1191195378"/>
                    </a:ext>
                  </a:extLst>
                </a:gridCol>
                <a:gridCol w="964871">
                  <a:extLst>
                    <a:ext uri="{9D8B030D-6E8A-4147-A177-3AD203B41FA5}">
                      <a16:colId xmlns:a16="http://schemas.microsoft.com/office/drawing/2014/main" val="800473464"/>
                    </a:ext>
                  </a:extLst>
                </a:gridCol>
                <a:gridCol w="964871">
                  <a:extLst>
                    <a:ext uri="{9D8B030D-6E8A-4147-A177-3AD203B41FA5}">
                      <a16:colId xmlns:a16="http://schemas.microsoft.com/office/drawing/2014/main" val="2942163080"/>
                    </a:ext>
                  </a:extLst>
                </a:gridCol>
                <a:gridCol w="964871">
                  <a:extLst>
                    <a:ext uri="{9D8B030D-6E8A-4147-A177-3AD203B41FA5}">
                      <a16:colId xmlns:a16="http://schemas.microsoft.com/office/drawing/2014/main" val="1262738518"/>
                    </a:ext>
                  </a:extLst>
                </a:gridCol>
                <a:gridCol w="964871">
                  <a:extLst>
                    <a:ext uri="{9D8B030D-6E8A-4147-A177-3AD203B41FA5}">
                      <a16:colId xmlns:a16="http://schemas.microsoft.com/office/drawing/2014/main" val="3816642860"/>
                    </a:ext>
                  </a:extLst>
                </a:gridCol>
              </a:tblGrid>
              <a:tr h="236845">
                <a:tc rowSpan="2">
                  <a:txBody>
                    <a:bodyPr/>
                    <a:lstStyle/>
                    <a:p>
                      <a:pPr algn="ctr"/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  <a:p>
                      <a:pPr algn="ctr"/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abstrakte Ebene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831495"/>
                  </a:ext>
                </a:extLst>
              </a:tr>
              <a:tr h="7401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4274884"/>
                  </a:ext>
                </a:extLst>
              </a:tr>
              <a:tr h="236845">
                <a:tc rowSpan="2"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symbolische</a:t>
                      </a:r>
                    </a:p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Ebene/ Darstellung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98028"/>
                  </a:ext>
                </a:extLst>
              </a:tr>
              <a:tr h="64119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047910"/>
                  </a:ext>
                </a:extLst>
              </a:tr>
              <a:tr h="241713">
                <a:tc rowSpan="2"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vollständig</a:t>
                      </a:r>
                    </a:p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vorstellende </a:t>
                      </a:r>
                    </a:p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Handlung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624300"/>
                  </a:ext>
                </a:extLst>
              </a:tr>
              <a:tr h="69395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107536"/>
                  </a:ext>
                </a:extLst>
              </a:tr>
              <a:tr h="236845">
                <a:tc rowSpan="2"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teilweise</a:t>
                      </a:r>
                    </a:p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vorstellende</a:t>
                      </a:r>
                    </a:p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Handlung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738386"/>
                  </a:ext>
                </a:extLst>
              </a:tr>
              <a:tr h="633074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539751"/>
                  </a:ext>
                </a:extLst>
              </a:tr>
              <a:tr h="236845">
                <a:tc rowSpan="2"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anschaulich/ praktisch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597752"/>
                  </a:ext>
                </a:extLst>
              </a:tr>
              <a:tr h="613708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133752"/>
                  </a:ext>
                </a:extLst>
              </a:tr>
              <a:tr h="355267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Startpunkt</a:t>
                      </a:r>
                    </a:p>
                    <a:p>
                      <a:pPr algn="ctr"/>
                      <a:r>
                        <a:rPr lang="de-DE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Lernprozess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Thema 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Thema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Thema 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Thema 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Thema 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975306"/>
                  </a:ext>
                </a:extLst>
              </a:tr>
            </a:tbl>
          </a:graphicData>
        </a:graphic>
      </p:graphicFrame>
      <p:sp>
        <p:nvSpPr>
          <p:cNvPr id="11" name="Textfeld 10">
            <a:extLst>
              <a:ext uri="{FF2B5EF4-FFF2-40B4-BE49-F238E27FC236}">
                <a16:creationId xmlns:a16="http://schemas.microsoft.com/office/drawing/2014/main" id="{B6D75262-1CB5-41B0-8556-875E03AC39CA}"/>
              </a:ext>
            </a:extLst>
          </p:cNvPr>
          <p:cNvSpPr txBox="1"/>
          <p:nvPr/>
        </p:nvSpPr>
        <p:spPr>
          <a:xfrm>
            <a:off x="8415409" y="6056922"/>
            <a:ext cx="2396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Thematische 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Komplexität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66AC442-83A8-4660-9DF1-A862576A5990}"/>
              </a:ext>
            </a:extLst>
          </p:cNvPr>
          <p:cNvSpPr txBox="1"/>
          <p:nvPr/>
        </p:nvSpPr>
        <p:spPr>
          <a:xfrm>
            <a:off x="981722" y="762749"/>
            <a:ext cx="2564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Kognitive Komplexität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7C86342-B1E5-4977-A0AB-6BEAD136DE05}"/>
              </a:ext>
            </a:extLst>
          </p:cNvPr>
          <p:cNvSpPr txBox="1"/>
          <p:nvPr/>
        </p:nvSpPr>
        <p:spPr>
          <a:xfrm>
            <a:off x="2938509" y="6406367"/>
            <a:ext cx="482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Inhaltliche Ebene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B57A078-B16A-452C-975E-A01955E074B1}"/>
              </a:ext>
            </a:extLst>
          </p:cNvPr>
          <p:cNvSpPr txBox="1"/>
          <p:nvPr/>
        </p:nvSpPr>
        <p:spPr>
          <a:xfrm rot="16200000">
            <a:off x="239698" y="3462291"/>
            <a:ext cx="3586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Ebene des Denkens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7FE96D51-4F80-482E-BCF6-04C42ABA78F6}"/>
              </a:ext>
            </a:extLst>
          </p:cNvPr>
          <p:cNvSpPr/>
          <p:nvPr/>
        </p:nvSpPr>
        <p:spPr>
          <a:xfrm>
            <a:off x="8300621" y="656947"/>
            <a:ext cx="2077375" cy="727969"/>
          </a:xfrm>
          <a:prstGeom prst="ellipse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86B3F89-0942-4CCC-A4AE-B6343E956174}"/>
              </a:ext>
            </a:extLst>
          </p:cNvPr>
          <p:cNvSpPr txBox="1"/>
          <p:nvPr/>
        </p:nvSpPr>
        <p:spPr>
          <a:xfrm>
            <a:off x="8574763" y="697765"/>
            <a:ext cx="15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Zielpunkt im Lernprozess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B2E19C18-D8F4-4DA0-812C-B6DB97D24502}"/>
              </a:ext>
            </a:extLst>
          </p:cNvPr>
          <p:cNvCxnSpPr/>
          <p:nvPr/>
        </p:nvCxnSpPr>
        <p:spPr>
          <a:xfrm flipV="1">
            <a:off x="3568823" y="1473693"/>
            <a:ext cx="4607511" cy="4252404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314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Breitbild</PresentationFormat>
  <Paragraphs>55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13</cp:revision>
  <dcterms:created xsi:type="dcterms:W3CDTF">2020-03-21T16:14:13Z</dcterms:created>
  <dcterms:modified xsi:type="dcterms:W3CDTF">2020-10-05T12:38:07Z</dcterms:modified>
</cp:coreProperties>
</file>