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724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5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F03D65-4365-474D-BD35-8282F05C91CB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C06123-F754-4177-BDAD-29A0DCFDFC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4861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A0AAD9-3157-4A30-B413-DE48529092D2}" type="slidenum">
              <a:rPr lang="de-DE"/>
              <a:pPr/>
              <a:t>1</a:t>
            </a:fld>
            <a:endParaRPr lang="de-DE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349141" indent="-349141">
              <a:buFont typeface="Wingdings" panose="05000000000000000000" pitchFamily="2" charset="2"/>
              <a:buChar char="Ø"/>
            </a:pPr>
            <a:endParaRPr lang="de-DE" sz="9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Dr. Saskia Erbring    Fortbildung Erzbischöfliches Berufskolleg NeussNeuss</a:t>
            </a:r>
          </a:p>
        </p:txBody>
      </p:sp>
    </p:spTree>
    <p:extLst>
      <p:ext uri="{BB962C8B-B14F-4D97-AF65-F5344CB8AC3E}">
        <p14:creationId xmlns:p14="http://schemas.microsoft.com/office/powerpoint/2010/main" val="740824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6F7BE8-3651-4F24-AD22-A319952CC9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1987456-E676-403B-A850-94FE4FC3E7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F7B3B8-F26D-4ADE-B60D-2387DBB04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24E2-072E-4CDF-81B0-221990B0A4F6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C1860F5-5517-4F7D-B808-D80ACCFE3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B13540E-046C-4D38-8B8D-69C1B7CE5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D81AA-7F3D-4198-929F-E36376B4DE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4719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451AAC-D3D5-4D50-8EAC-46C6361C6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E51E692-5DBC-4601-A01C-1BE88337B3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1BE2964-BC94-4949-AF34-2589CA270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24E2-072E-4CDF-81B0-221990B0A4F6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E4CC7B7-940C-4545-A0EA-F8A7CC50C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6BC8635-5BD0-4206-894B-81169A0C2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D81AA-7F3D-4198-929F-E36376B4DE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221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09A72906-C8C3-4350-BA8B-FD0B5AFA8A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3217B24-2495-4027-99E9-48BE448B78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B480BB5-41AC-4D1B-AF7F-9461DE068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24E2-072E-4CDF-81B0-221990B0A4F6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A782DBF-4661-4C17-8294-03F9871BA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349EF9C-00FE-4FF4-9658-55CC0EBA4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D81AA-7F3D-4198-929F-E36376B4DE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8683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46A71D-81CA-43F4-A9C4-B5F60D386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12EB2AB-5C02-4B57-BEAB-89CFB4F426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5FF664E-D3FA-4D27-AD71-B615705B3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24E2-072E-4CDF-81B0-221990B0A4F6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4B1CA48-81C6-4B68-A68C-C68E97C83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5449175-C893-47CA-BA63-2A0336D01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D81AA-7F3D-4198-929F-E36376B4DE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0907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65B130-7C23-4199-B085-C58644A62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95551D8-C5C5-42AA-B1B7-1982D99F80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0AE7F4-B80B-4ACB-A648-15687625C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24E2-072E-4CDF-81B0-221990B0A4F6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26DEDC-C128-43A1-88FC-110A09721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79D167A-7140-41B6-B7B6-0D659AF49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D81AA-7F3D-4198-929F-E36376B4DE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9373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B99854-A194-4644-AF74-5B5D0A719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75A5D9-55EA-485A-A76B-1651018183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CB42DB9-E953-47FC-840E-D49EC3CE3C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1571E55-C048-4AF5-B3A2-2122D51E4C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24E2-072E-4CDF-81B0-221990B0A4F6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829E21D-C2BF-4F18-9BA9-0D67C3CDB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9D22AF4-F2AB-4466-BB45-178F67F28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D81AA-7F3D-4198-929F-E36376B4DE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2967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133906-6EB3-450F-A109-0E77CEA02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9E43584-3A23-4AF1-82A8-EF7C8A174D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85DD01F-6535-44B2-B9DB-6795374D2C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69DA2C8-DAD8-4E5C-A39A-55AF784139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9B63CFC-3242-43AE-B033-F393006861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4E35B581-3889-443F-BF4B-0D71BF6DB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24E2-072E-4CDF-81B0-221990B0A4F6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74D77FB-5F6A-420B-B7B3-2F15708F9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D71C213-53D1-44A6-8CA7-8B2511429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D81AA-7F3D-4198-929F-E36376B4DE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3191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490EDC-50C9-42A7-A769-DB92CF809A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BA2BBC5-8083-4610-A14F-1A6927785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24E2-072E-4CDF-81B0-221990B0A4F6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42BF70F-257F-43EF-90C0-8E0BF3354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153BA38-3451-4178-8DBE-A8D30005F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D81AA-7F3D-4198-929F-E36376B4DE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9703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EA7DC90-1341-49ED-BA57-D66E58E72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24E2-072E-4CDF-81B0-221990B0A4F6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7A7C5BC-DF25-44C7-B3C5-090D9853A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D3352AD-D956-447C-A12E-7B263346A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D81AA-7F3D-4198-929F-E36376B4DE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0662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41466A-76D3-4A02-8E9D-9F1346B51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443DD45-9577-4E4C-92DF-30110AE1E9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AC0E1FD-B23B-4FAF-9C19-823A959FBF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766E0BE-C5E3-493A-BECC-3EB60DDD4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24E2-072E-4CDF-81B0-221990B0A4F6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CC7D122-6F7D-42A4-AEEC-E82EE052B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8337023-2802-4CD8-9D32-7F557DD1D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D81AA-7F3D-4198-929F-E36376B4DE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9765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EC2868-69ED-4868-88FD-28A51029B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3B0EDB9-E6D8-4414-8128-313DCC4E65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9573864-CA9F-4F71-80BE-4B64E9AB77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82FCE7D-56F6-4513-8F3C-6F7D2D339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24E2-072E-4CDF-81B0-221990B0A4F6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BF967E-4550-4D1F-AF42-3EB5D4CCA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B38DE78-1DD6-46FC-ACFE-EE669690A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D81AA-7F3D-4198-929F-E36376B4DE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34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A94F9E7-EA71-4DEB-9C01-DE3FD52EB1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F4E9F8A-B1BA-44B4-930C-52E42C16F3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1D4C560-F9D4-4EB6-86B4-B5F9D99FFB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C24E2-072E-4CDF-81B0-221990B0A4F6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BEF4AA2-A9C3-4DEE-9690-E6F0B0B6CA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B9178C-84CB-44FE-A9AC-8B15540400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0D81AA-7F3D-4198-929F-E36376B4DE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1665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/>
        </p:nvSpPr>
        <p:spPr bwMode="auto">
          <a:xfrm flipH="1">
            <a:off x="1339543" y="1375290"/>
            <a:ext cx="8820472" cy="501317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Was ist ein Team?</a:t>
            </a:r>
          </a:p>
          <a:p>
            <a:endParaRPr lang="de-DE" sz="2000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457200" indent="-457200">
              <a:buFont typeface="+mj-lt"/>
              <a:buAutoNum type="arabicParenBoth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Ein Team arbeitet an gemeinsamen Zielen. </a:t>
            </a:r>
          </a:p>
          <a:p>
            <a:pPr marL="457200" indent="-457200">
              <a:buFont typeface="+mj-lt"/>
              <a:buAutoNum type="arabicParenBoth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arenBoth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arenBoth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Das Team nutzt die Unterschiedlichkeit der Teammitglieder. </a:t>
            </a:r>
          </a:p>
          <a:p>
            <a:pPr marL="457200" indent="-457200">
              <a:buFont typeface="+mj-lt"/>
              <a:buAutoNum type="arabicParenBoth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arenBoth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arenBoth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Die Teamarbeit findet in einer geregelten Form statt, über die regelmäßig reflektiert wird.</a:t>
            </a:r>
          </a:p>
          <a:p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Eine lose Gruppe, die sich hin und wieder trifft, ist kein Team.</a:t>
            </a:r>
          </a:p>
          <a:p>
            <a:endParaRPr lang="de-DE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/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Teamkompetenz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bezieht sich auf die Fähigkeit, Rollen und Beziehungen innerhalb des Teams situationsadäquat zu gestalten.</a:t>
            </a:r>
            <a:endParaRPr lang="de-DE" sz="2000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AC7D733-74AC-43AF-A67C-D67D0C718C92}"/>
              </a:ext>
            </a:extLst>
          </p:cNvPr>
          <p:cNvSpPr txBox="1"/>
          <p:nvPr/>
        </p:nvSpPr>
        <p:spPr>
          <a:xfrm>
            <a:off x="0" y="0"/>
            <a:ext cx="95168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Folie 34: Impulsreferat Gute gesunde inklusive Schule 2</a:t>
            </a:r>
          </a:p>
        </p:txBody>
      </p:sp>
    </p:spTree>
    <p:extLst>
      <p:ext uri="{BB962C8B-B14F-4D97-AF65-F5344CB8AC3E}">
        <p14:creationId xmlns:p14="http://schemas.microsoft.com/office/powerpoint/2010/main" val="782415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</Words>
  <Application>Microsoft Office PowerPoint</Application>
  <PresentationFormat>Breitbild</PresentationFormat>
  <Paragraphs>16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Lucida Sans Unicode</vt:lpstr>
      <vt:lpstr>Wingdings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kristin.ott</dc:creator>
  <cp:lastModifiedBy>Haege, Elisabeth</cp:lastModifiedBy>
  <cp:revision>7</cp:revision>
  <dcterms:created xsi:type="dcterms:W3CDTF">2020-03-21T16:42:27Z</dcterms:created>
  <dcterms:modified xsi:type="dcterms:W3CDTF">2020-10-05T12:38:30Z</dcterms:modified>
</cp:coreProperties>
</file>