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1002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ristin.ott" initials="k" lastIdx="2" clrIdx="0">
    <p:extLst>
      <p:ext uri="{19B8F6BF-5375-455C-9EA6-DF929625EA0E}">
        <p15:presenceInfo xmlns:p15="http://schemas.microsoft.com/office/powerpoint/2012/main" userId="S::kristin.ott@fh-erfurt.de::3b66371a-2a07-4d75-a879-e34626291aa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6698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20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6EAA0A-8BF6-4933-B670-914AB94D9B98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1955C1-9537-474A-BEF4-ECD649B05BB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66460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AD4D22B-DB7F-44F3-ACDC-A7F6BC0E7B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DB87BF0-3A17-4E12-BE0B-7D933B4A13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CFC31B1-94C4-4561-8B34-90337EA2CC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EEB4A-18EC-4028-931D-8AC1FB175929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9DF68E4-BE2F-4797-B7F7-E3E8BA70AA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516FB51-16A5-445B-A15D-68EFA3BCF1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07D80-05A7-4B24-A1DE-20718B25F0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013637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E7421F0-D8B7-4153-A726-8B7A895118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00C4B25E-9383-4402-838E-95614FB4E5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0F0DD7D-7432-4A8C-9665-B254C5AA3B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EEB4A-18EC-4028-931D-8AC1FB175929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B268C11-67FD-4024-B190-D6B4AEC413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FB2EB89-E792-4C52-8841-B0F441EF3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07D80-05A7-4B24-A1DE-20718B25F0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92063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58A7D74B-1879-48DB-901C-F9FDBDB3E4E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E291DCE3-D86A-492B-848E-EDDF54A2A7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6E1659B-A3C8-44FB-AA0F-FA3BFA780D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EEB4A-18EC-4028-931D-8AC1FB175929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F8C640D-8470-4D22-B035-30566580AC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AE6D038-4729-4391-955F-4304A7624C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07D80-05A7-4B24-A1DE-20718B25F0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7071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46AC648-E69B-4E8B-A2D7-B38A4D0C94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33B245C-0410-4954-97FA-1DB036EF1E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5A4AA39-889F-40F0-9EEF-5C48308F60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EEB4A-18EC-4028-931D-8AC1FB175929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6BCFA6C-2406-443D-B4E8-F0390CAACE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549B062-19B8-41A4-B7C1-547A6193D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07D80-05A7-4B24-A1DE-20718B25F0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5210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CE917F2-8F2B-4A00-83D7-5D388F020A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E2F8C0E-8956-4680-8591-16C5D66853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28D804F-F67F-4018-8647-BA1DF2717C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EEB4A-18EC-4028-931D-8AC1FB175929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93FED88-EAC9-43D7-A834-2EFDD5F0B0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3841BDC-94E8-4088-9F78-BEDE44AA14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07D80-05A7-4B24-A1DE-20718B25F0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6129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8B22F37-739D-4B7A-8D4A-4C2044CF4F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54CA712-A3F8-4AB2-A23E-AC1769C110C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92E33DA-0C41-47E5-8FA9-7822EE0F29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9BFE575-67C8-4421-B4FC-C207F95A74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EEB4A-18EC-4028-931D-8AC1FB175929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132D923-0BB0-456F-83C2-67A1895BE1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CFBAB3A-FB91-4084-A529-8D66BABF22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07D80-05A7-4B24-A1DE-20718B25F0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90759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A0268A5-030B-4E92-84C5-142CBB030E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F360E6E-8CBB-48B7-ADD5-F58B79F8C1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D087D2A-72B6-4E9F-B132-BAD3ECBCBA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8817EBE-CEEF-4D0F-AD72-DE6DCAB256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BCC1967A-B86B-44B3-97CF-B36E727C39B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C306B294-D7FB-4CEB-8EDF-E0E3387654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EEB4A-18EC-4028-931D-8AC1FB175929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2187057C-8D5F-463B-95D8-24E9076B1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E6D1801B-F5C7-425F-BEC0-4ED342996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07D80-05A7-4B24-A1DE-20718B25F0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065623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06C779E-2014-4B50-B5E0-3F70C57D5E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5F4FEAD-14EE-4538-AD23-F532AB1F58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EEB4A-18EC-4028-931D-8AC1FB175929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A501FAD-3233-4C70-BF96-BD25284EAD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5CFCC61-8A3E-4F6B-B68F-7BAC8F7E7F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07D80-05A7-4B24-A1DE-20718B25F0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830267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D89009E6-571F-45D9-A3B9-E5F4957945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EEB4A-18EC-4028-931D-8AC1FB175929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D816BBD4-9BA9-49FF-895F-0542751BEA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9EF2850-DF69-4686-845B-016F9BEEC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07D80-05A7-4B24-A1DE-20718B25F0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7775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3D0EDCF-78DD-45EE-87A0-3D6DA33E4B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50C9DF2-5261-4582-847D-DD02F85365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1607582-5B35-4608-BBE3-3556100190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EA32832-165C-4979-8A2A-4C98AA53B8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EEB4A-18EC-4028-931D-8AC1FB175929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6776C20-E2F2-4ED8-B612-60D20ECD18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929D805-8FCD-495D-AAC4-792C61C398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07D80-05A7-4B24-A1DE-20718B25F0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711215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4E6ACF1-8BE3-481E-B0F9-99A5BA592E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5FA42762-3CF4-404A-BA0A-62DA69B90E9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024F7F5-965A-45A4-A2C1-89D08E922A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DC99401-D9C9-4522-B7F0-70C37E4884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EEB4A-18EC-4028-931D-8AC1FB175929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0057704-4275-43BB-AC64-77269C0058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143C24B-90C0-4754-852A-E1BD29B860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07D80-05A7-4B24-A1DE-20718B25F0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2268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0C2FBB84-7077-48AB-A1B9-1C113A6FB6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DBE854B-340C-44DC-9CB2-93736FFD5B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0B8C864-09C5-4062-A0A8-E92EEC1109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7EEB4A-18EC-4028-931D-8AC1FB175929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0C821B9-D620-4A1E-BA9F-8CDE5808DE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DC07A96-BBB9-402C-995A-3C9213BD12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907D80-05A7-4B24-A1DE-20718B25F0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1959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491D4569-FD74-4D48-AE83-83C44C72F7F9}"/>
              </a:ext>
            </a:extLst>
          </p:cNvPr>
          <p:cNvSpPr txBox="1"/>
          <p:nvPr/>
        </p:nvSpPr>
        <p:spPr>
          <a:xfrm>
            <a:off x="22280" y="0"/>
            <a:ext cx="73689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Folie 10: Impulsreferat Inklusion/Chancen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D3C3D04D-84D5-4D25-8F77-1D87E9F1D618}"/>
              </a:ext>
            </a:extLst>
          </p:cNvPr>
          <p:cNvSpPr txBox="1"/>
          <p:nvPr/>
        </p:nvSpPr>
        <p:spPr>
          <a:xfrm>
            <a:off x="977153" y="1640540"/>
            <a:ext cx="1030044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Schulsystementwicklung und Inklusion</a:t>
            </a:r>
          </a:p>
          <a:p>
            <a:pPr algn="ctr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207A4C4A-556D-4393-A14C-C1360719298E}"/>
              </a:ext>
            </a:extLst>
          </p:cNvPr>
          <p:cNvSpPr txBox="1"/>
          <p:nvPr/>
        </p:nvSpPr>
        <p:spPr>
          <a:xfrm>
            <a:off x="519952" y="4424082"/>
            <a:ext cx="3630706" cy="64633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Veränderung des Selbst-verständnisses von Schule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EC3F8C52-AC38-4037-8567-9F26EF2C6703}"/>
              </a:ext>
            </a:extLst>
          </p:cNvPr>
          <p:cNvSpPr txBox="1"/>
          <p:nvPr/>
        </p:nvSpPr>
        <p:spPr>
          <a:xfrm>
            <a:off x="4428567" y="4446496"/>
            <a:ext cx="3648634" cy="64633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Heterogene Gruppen mit Minder- und Mehrheiten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2A30BF7E-B3B0-4B30-83A5-4B800A5BC8F0}"/>
              </a:ext>
            </a:extLst>
          </p:cNvPr>
          <p:cNvSpPr txBox="1"/>
          <p:nvPr/>
        </p:nvSpPr>
        <p:spPr>
          <a:xfrm>
            <a:off x="8328215" y="4446496"/>
            <a:ext cx="3648634" cy="64633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Individualisierung als </a:t>
            </a:r>
          </a:p>
          <a:p>
            <a:pPr algn="ctr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Grundprinzip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3B823860-F63F-484C-9FFB-3E890CA34B7C}"/>
              </a:ext>
            </a:extLst>
          </p:cNvPr>
          <p:cNvSpPr txBox="1"/>
          <p:nvPr/>
        </p:nvSpPr>
        <p:spPr>
          <a:xfrm>
            <a:off x="6239437" y="3505202"/>
            <a:ext cx="3648634" cy="64633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Situations- und kompetenz-zentrierte Teamarbeit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E0F2732C-C827-4799-A003-0E2D9C931B07}"/>
              </a:ext>
            </a:extLst>
          </p:cNvPr>
          <p:cNvSpPr txBox="1"/>
          <p:nvPr/>
        </p:nvSpPr>
        <p:spPr>
          <a:xfrm>
            <a:off x="4312025" y="2590801"/>
            <a:ext cx="3648634" cy="64633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Veränderte Schulpädagogik und Fachdidaktik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DDC867D7-4817-4A60-BFEC-21DCC015A75C}"/>
              </a:ext>
            </a:extLst>
          </p:cNvPr>
          <p:cNvSpPr txBox="1"/>
          <p:nvPr/>
        </p:nvSpPr>
        <p:spPr>
          <a:xfrm>
            <a:off x="2312898" y="3505201"/>
            <a:ext cx="3648634" cy="64633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Kollegiales Problemlösen und Teamsupervision</a:t>
            </a:r>
          </a:p>
        </p:txBody>
      </p:sp>
    </p:spTree>
    <p:extLst>
      <p:ext uri="{BB962C8B-B14F-4D97-AF65-F5344CB8AC3E}">
        <p14:creationId xmlns:p14="http://schemas.microsoft.com/office/powerpoint/2010/main" val="31846985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</Words>
  <Application>Microsoft Office PowerPoint</Application>
  <PresentationFormat>Breitbild</PresentationFormat>
  <Paragraphs>15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kristin.ott</dc:creator>
  <cp:lastModifiedBy>Haege, Elisabeth</cp:lastModifiedBy>
  <cp:revision>13</cp:revision>
  <dcterms:created xsi:type="dcterms:W3CDTF">2020-03-23T17:17:37Z</dcterms:created>
  <dcterms:modified xsi:type="dcterms:W3CDTF">2020-10-05T12:29:23Z</dcterms:modified>
</cp:coreProperties>
</file>