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3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B999EC-F566-4023-841B-23A536F94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293BD23-EB6C-42C6-B28F-7914F93E9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A282DD-1BC0-484F-82CB-10D9AC7B7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7C1674-FE55-424A-B19C-AF1E1D5E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2F8C31-B39C-48D0-B2BA-2066B2F1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09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3E68E-7A41-4A65-ACCD-CA5D1C067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BBE54B-FB21-4F15-9D33-9E7363203E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B0F7FD-B171-4912-B170-17D042492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BF0A90-1894-4DE7-B336-E078A310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1DB46C-977C-43EA-B67F-9B8296FC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38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EB2B22B-F84E-435C-B2B3-2388EA2E2C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81F826D-C7B0-4167-ADE3-2C477B55C1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EA5B0E-7832-4BF0-9586-9AC92662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C275B6-F71A-4EE2-B1E9-0D1D6A21B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FA84DF-784D-493C-A72F-3B584AA4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16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BED3F-072F-4D51-88A1-6884E4C6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C870BB-81E4-4AC2-A5DA-22F97578A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27DB5D-1B0C-4468-AE50-310650CF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AAB5BB-29F1-428F-B813-E71A073C4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5E4261-5DD9-4DFE-8B99-DFCE97309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76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9BCFF-4D17-488E-8A39-A0A9AD606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2492F3-CD0B-4B3C-8EF1-2249ABD57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DF7CAC-D58B-4384-86FD-46DB33136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73ECDD-9603-4575-BA7D-69ABE70A1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E11808-4E36-40E1-BA43-2A9CC4BDF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10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70D806-594D-488D-BD80-CE0BF844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7FBB34-BEAB-46F2-BAA7-E6FAB6FBC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BBD798-FDD6-4FBA-A7E1-E61D3F2AA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7ED10F-CBA5-4352-90C6-4D48BD6BC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825C7B-67A6-449F-9475-7ABE9898B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40EBF9-D24E-45B1-814A-0F4004EAD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87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3FB30-9D30-40C0-A9EC-5BD80FBB6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48737D-722F-49CD-A8CD-2220C9599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E69E74-5F20-4E57-B19E-227735F85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C58ADF3-A754-4961-AC20-7D7B419378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0B4FCE1-33D6-43CF-9506-B0DEE22770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B0EE47B-421D-420E-9F00-16117790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AE0DF0D-F5D2-4AB2-91A1-4411B94A8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B041D23-5AF5-4CBF-82BE-4909BB96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3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1641B8-A54E-4E15-BDCD-3CDC173EE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57226E9-9090-4368-A2C8-CF0A7628C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1C3B210-ECDE-4A5E-A4E0-16F781B3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881C5E-984E-451E-B578-A07F39903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88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939C5A2-6E51-4902-88E6-D908AD11D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E910F6F-ABD5-4CCB-A063-2628FF63B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114249-031D-449E-883E-15C8466F1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76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E6941-2282-4A15-BF9D-C99E4CF08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56E96B-0B8F-4ACE-84C3-6A29CB80E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2EA2CF9-9CE2-4856-9E8E-A8022ACE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D6E587-B125-4A70-B460-9025DC104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E8126B-C1F8-4E89-A76B-C697432B9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5B8BFE-EEF3-4707-8C0B-A1356C6E4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29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CDBA95-732E-4EC9-98AB-B56EAF9E1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403FBC6-FE5F-49E1-9782-113E436826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3B9ED2-F52C-45FA-B392-05E28FFBE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9EC4C0-0C2F-43C4-9E48-8F0C0719C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E30CAC7-A5EB-4C0C-A1A0-A74BC698D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CFBC67-F21A-42DF-89A8-EDD3F2E2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55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5DCC48-9FFA-4EFE-9A4B-A1413452A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46E7B7-62DA-442C-A17C-D2DDD10B8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A1644A-6A56-4348-80A7-6D6126566D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DE531-8A97-4309-ABC6-A0A94E77815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645908-5BEF-4770-9030-6F019F646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1A35F-B254-4235-9685-50B2E9725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9A4F9-E6C8-49B8-8625-61DE68FA1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06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2566988" y="1700214"/>
          <a:ext cx="5308600" cy="4581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1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1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1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1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6305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305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6305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57" marR="91457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6305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57" marR="91457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6305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 marL="91457" marR="91457" marT="45716" marB="45716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57" marR="91457"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9256" name="Gerade Verbindung mit Pfeil 4"/>
          <p:cNvCxnSpPr>
            <a:cxnSpLocks noChangeShapeType="1"/>
          </p:cNvCxnSpPr>
          <p:nvPr/>
        </p:nvCxnSpPr>
        <p:spPr bwMode="auto">
          <a:xfrm flipV="1">
            <a:off x="2298701" y="1457326"/>
            <a:ext cx="73025" cy="5040313"/>
          </a:xfrm>
          <a:prstGeom prst="straightConnector1">
            <a:avLst/>
          </a:prstGeom>
          <a:noFill/>
          <a:ln w="76200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7" name="Gerade Verbindung mit Pfeil 6"/>
          <p:cNvCxnSpPr>
            <a:cxnSpLocks noChangeShapeType="1"/>
          </p:cNvCxnSpPr>
          <p:nvPr/>
        </p:nvCxnSpPr>
        <p:spPr bwMode="auto">
          <a:xfrm>
            <a:off x="2279651" y="6478588"/>
            <a:ext cx="5959475" cy="0"/>
          </a:xfrm>
          <a:prstGeom prst="straightConnector1">
            <a:avLst/>
          </a:prstGeom>
          <a:noFill/>
          <a:ln w="76200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58" name="Textfeld 7"/>
          <p:cNvSpPr txBox="1">
            <a:spLocks noChangeArrowheads="1"/>
          </p:cNvSpPr>
          <p:nvPr/>
        </p:nvSpPr>
        <p:spPr bwMode="auto">
          <a:xfrm>
            <a:off x="8070850" y="6174473"/>
            <a:ext cx="17033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sz="1800" b="1" dirty="0">
                <a:solidFill>
                  <a:srgbClr val="C000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Inhaltliche</a:t>
            </a:r>
          </a:p>
          <a:p>
            <a:pPr algn="ctr" eaLnBrk="1" hangingPunct="1"/>
            <a:r>
              <a:rPr lang="de-DE" sz="1800" b="1" dirty="0">
                <a:solidFill>
                  <a:srgbClr val="C000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Komplexität</a:t>
            </a:r>
          </a:p>
        </p:txBody>
      </p:sp>
      <p:sp>
        <p:nvSpPr>
          <p:cNvPr id="9259" name="Textfeld 9"/>
          <p:cNvSpPr txBox="1">
            <a:spLocks noChangeArrowheads="1"/>
          </p:cNvSpPr>
          <p:nvPr/>
        </p:nvSpPr>
        <p:spPr bwMode="auto">
          <a:xfrm>
            <a:off x="1586228" y="857034"/>
            <a:ext cx="15709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sz="1800" b="1" dirty="0">
                <a:solidFill>
                  <a:srgbClr val="C000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Kognitive</a:t>
            </a:r>
          </a:p>
          <a:p>
            <a:pPr algn="ctr" eaLnBrk="1" hangingPunct="1"/>
            <a:r>
              <a:rPr lang="de-DE" sz="1800" b="1" dirty="0">
                <a:solidFill>
                  <a:srgbClr val="C000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Komplexität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6F9E875-4DB9-4D45-AC50-1D47735C6AE0}"/>
              </a:ext>
            </a:extLst>
          </p:cNvPr>
          <p:cNvSpPr txBox="1"/>
          <p:nvPr/>
        </p:nvSpPr>
        <p:spPr>
          <a:xfrm>
            <a:off x="11688" y="0"/>
            <a:ext cx="969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27: Impulsreferat Differenzierung/Lernstrukturgitter 3</a:t>
            </a:r>
          </a:p>
        </p:txBody>
      </p:sp>
    </p:spTree>
    <p:extLst>
      <p:ext uri="{BB962C8B-B14F-4D97-AF65-F5344CB8AC3E}">
        <p14:creationId xmlns:p14="http://schemas.microsoft.com/office/powerpoint/2010/main" val="32192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6</cp:revision>
  <dcterms:created xsi:type="dcterms:W3CDTF">2020-03-21T16:14:39Z</dcterms:created>
  <dcterms:modified xsi:type="dcterms:W3CDTF">2020-10-05T12:38:00Z</dcterms:modified>
</cp:coreProperties>
</file>