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991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1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20FA79-2B6C-476A-9976-D5682E360C20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E8D1B4-5756-49D2-ACE9-ABEFD1BF6E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2619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CB19A4-1638-4EC5-ADAC-25A6BC7041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34BA565-E05D-4108-81D1-1252F65DAE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9E92F5-5EFE-49A9-A770-E82F15C3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CC22-40D3-43D4-9FE2-B7FE2A1F8BF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27BA88-BD74-41CB-AFCB-83CB16A3D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855DFD-D173-4C00-A68E-FCB45BE9F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554A-A131-4139-97CE-C3C2E8856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700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FE4F0A-B1B9-4E46-8F30-0D0663070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40FEF51-B53C-4079-A56E-8EACCB61E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BA3FA0-64A8-4DF5-9036-BBB7A95C4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CC22-40D3-43D4-9FE2-B7FE2A1F8BF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90B0CE-F98F-4FE0-818D-C565D5D75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DFEAF0-4524-4ED9-938E-0DFAB189E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554A-A131-4139-97CE-C3C2E8856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662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FCA980E-7510-41D3-B6C4-1AC2E5A447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0F36C37-84B2-441C-B35B-A8015DC51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88F875-3F08-415D-B9FE-71612162A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CC22-40D3-43D4-9FE2-B7FE2A1F8BF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A21260-C8E2-4A77-8AA7-B54A6F31C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2B37FE-9BFC-4B5A-B36A-88EA74680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554A-A131-4139-97CE-C3C2E8856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9772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78DD4F-4753-4515-9013-54D9FB457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0D2B01-0809-4F6C-AD96-B3AC134A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5318F94-5975-480B-B39C-C76CF2F32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CC22-40D3-43D4-9FE2-B7FE2A1F8BF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FD863F-DB1A-460D-8DDE-9E1C14346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A5D450-0F26-4699-A9E3-EBA4C7BB1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554A-A131-4139-97CE-C3C2E8856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066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FE0E23-D4C0-4355-83CF-175088AF4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7653068-83E8-4509-BD3C-D10D9DF425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0D4EE0-9D6E-4BAF-BABA-7F465C5E2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CC22-40D3-43D4-9FE2-B7FE2A1F8BF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CCF85B-EA19-4797-9176-C4D8EFC42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A6C53C-6DEE-479C-A08F-1E3BCA50F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554A-A131-4139-97CE-C3C2E8856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0922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63D40E-BF21-436E-A69D-A7A2285A0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B14A80-6FB3-4C89-993C-9BE1734F92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501595C-90E1-4253-AA77-C475C347EF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EA47BEC-AA50-4009-91EA-9989C9E43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CC22-40D3-43D4-9FE2-B7FE2A1F8BF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BCC4ED2-A0A9-4170-AC6C-15BF8B341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9D0CBB4-06F6-459D-8416-2E6DA0192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554A-A131-4139-97CE-C3C2E8856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097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542A65-C6C8-462E-989D-A7F0AC8C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0CBF4E-D43D-4ACA-B552-36F1B1A503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FC6804F-E7B9-474A-994A-3BA8658A35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52A2832-09AB-424F-81C7-DAF4ACD31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CBCE811-E242-43C0-879C-23ED98EA83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C3AE19D-A536-4320-BF12-5B9E12A49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CC22-40D3-43D4-9FE2-B7FE2A1F8BF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1FAF23F-FE63-433D-9F73-CA8DD59FD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A235AFF-B496-4E04-8267-1C652D53E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554A-A131-4139-97CE-C3C2E8856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093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E951A8-5BC4-44FE-A11D-3CBAD5003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70B0035-D0AC-401E-9F29-D57F0B8BD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CC22-40D3-43D4-9FE2-B7FE2A1F8BF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06BE0E3-2C3F-47F9-AE8C-635F586E8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D75B3B8-3703-4B79-88B8-1D76A45EF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554A-A131-4139-97CE-C3C2E8856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1147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8285FCD-4224-41DF-A742-1CA1A269D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CC22-40D3-43D4-9FE2-B7FE2A1F8BF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BF71F3B-32F6-43B9-BF09-FD34F5178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0D42F9B-4839-4C05-9E36-3B322BE0E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554A-A131-4139-97CE-C3C2E8856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7239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4E7FC8-0AD6-486F-8D56-28256F8E0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7B2E64-10B7-4A2A-B6D1-5EEFF284C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5AE76AC-354B-42C8-94BE-8F2A169ACC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E872AFD-EFBA-44A7-9D8A-4443393D3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CC22-40D3-43D4-9FE2-B7FE2A1F8BF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0992D2A-3EB7-46DF-9394-FEE267821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E870039-8384-4447-8DC3-D4E95D4B4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554A-A131-4139-97CE-C3C2E8856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8280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919B07-489D-4AA5-B8EF-D3C85B4D3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96F5A83-D14C-41B0-98E2-A049B25858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A6D9622-F7B2-429F-8151-FF866B191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5C78034-41D1-43A7-BB4C-FE61BA82D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CC22-40D3-43D4-9FE2-B7FE2A1F8BF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7151E9A-5CE6-4515-A0C5-315F6C200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369AB9-4734-4CF9-BCC0-31898C095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554A-A131-4139-97CE-C3C2E8856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226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DF52B75-7AE4-4B5F-9162-5F21BDAE6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5549985-8523-409E-939E-D0395E55A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206500E-3A54-4C69-9F37-044F3CD2F1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FCC22-40D3-43D4-9FE2-B7FE2A1F8BF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5EC7CF-8F5F-4727-A087-46880DC62D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C63757-CB35-44A8-B3CA-3C437297F6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9554A-A131-4139-97CE-C3C2E8856D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7348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ussdiagramm: Verzögerung 1">
            <a:extLst>
              <a:ext uri="{FF2B5EF4-FFF2-40B4-BE49-F238E27FC236}">
                <a16:creationId xmlns:a16="http://schemas.microsoft.com/office/drawing/2014/main" id="{D1B7D7A3-46F8-4364-BB2A-C1B9A857FE74}"/>
              </a:ext>
            </a:extLst>
          </p:cNvPr>
          <p:cNvSpPr/>
          <p:nvPr/>
        </p:nvSpPr>
        <p:spPr>
          <a:xfrm rot="5400000" flipH="1">
            <a:off x="4616388" y="4456590"/>
            <a:ext cx="2459114" cy="1766657"/>
          </a:xfrm>
          <a:prstGeom prst="flowChartDelay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lussdiagramm: Verbinder 3">
            <a:extLst>
              <a:ext uri="{FF2B5EF4-FFF2-40B4-BE49-F238E27FC236}">
                <a16:creationId xmlns:a16="http://schemas.microsoft.com/office/drawing/2014/main" id="{4EF84AF0-6FAF-4A48-BB03-C42297ABBD12}"/>
              </a:ext>
            </a:extLst>
          </p:cNvPr>
          <p:cNvSpPr/>
          <p:nvPr/>
        </p:nvSpPr>
        <p:spPr>
          <a:xfrm>
            <a:off x="5263077" y="2934661"/>
            <a:ext cx="1137920" cy="112776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Denkblase: wolkenförmig 4">
            <a:extLst>
              <a:ext uri="{FF2B5EF4-FFF2-40B4-BE49-F238E27FC236}">
                <a16:creationId xmlns:a16="http://schemas.microsoft.com/office/drawing/2014/main" id="{C48CD1E6-5595-4239-9C90-E4B62CB92C3B}"/>
              </a:ext>
            </a:extLst>
          </p:cNvPr>
          <p:cNvSpPr/>
          <p:nvPr/>
        </p:nvSpPr>
        <p:spPr>
          <a:xfrm rot="714297">
            <a:off x="6782542" y="2530137"/>
            <a:ext cx="2911875" cy="1305017"/>
          </a:xfrm>
          <a:prstGeom prst="cloud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Denkblase: wolkenförmig 6">
            <a:extLst>
              <a:ext uri="{FF2B5EF4-FFF2-40B4-BE49-F238E27FC236}">
                <a16:creationId xmlns:a16="http://schemas.microsoft.com/office/drawing/2014/main" id="{74A64423-551A-4353-A217-805353BB2704}"/>
              </a:ext>
            </a:extLst>
          </p:cNvPr>
          <p:cNvSpPr/>
          <p:nvPr/>
        </p:nvSpPr>
        <p:spPr>
          <a:xfrm>
            <a:off x="5505636" y="1421907"/>
            <a:ext cx="2911875" cy="1305017"/>
          </a:xfrm>
          <a:prstGeom prst="cloud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Denkblase: wolkenförmig 8">
            <a:extLst>
              <a:ext uri="{FF2B5EF4-FFF2-40B4-BE49-F238E27FC236}">
                <a16:creationId xmlns:a16="http://schemas.microsoft.com/office/drawing/2014/main" id="{32E9D6DE-9897-4687-BF0E-8806F4758195}"/>
              </a:ext>
            </a:extLst>
          </p:cNvPr>
          <p:cNvSpPr/>
          <p:nvPr/>
        </p:nvSpPr>
        <p:spPr>
          <a:xfrm rot="20862318" flipH="1">
            <a:off x="2263808" y="2467992"/>
            <a:ext cx="2911875" cy="1305017"/>
          </a:xfrm>
          <a:prstGeom prst="cloud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Denkblase: wolkenförmig 10">
            <a:extLst>
              <a:ext uri="{FF2B5EF4-FFF2-40B4-BE49-F238E27FC236}">
                <a16:creationId xmlns:a16="http://schemas.microsoft.com/office/drawing/2014/main" id="{8C87E655-2EC9-4F30-847F-5389F41C7D64}"/>
              </a:ext>
            </a:extLst>
          </p:cNvPr>
          <p:cNvSpPr/>
          <p:nvPr/>
        </p:nvSpPr>
        <p:spPr>
          <a:xfrm rot="20992058" flipH="1">
            <a:off x="3195960" y="1269508"/>
            <a:ext cx="2920753" cy="1305017"/>
          </a:xfrm>
          <a:prstGeom prst="cloud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C0B9162-3361-4151-9A33-FE40670321EF}"/>
              </a:ext>
            </a:extLst>
          </p:cNvPr>
          <p:cNvSpPr txBox="1"/>
          <p:nvPr/>
        </p:nvSpPr>
        <p:spPr>
          <a:xfrm>
            <a:off x="0" y="27368"/>
            <a:ext cx="10191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15: Inneres Team zur Inklusion/Motivvorlage zum Ausfüllen</a:t>
            </a:r>
          </a:p>
        </p:txBody>
      </p:sp>
    </p:spTree>
    <p:extLst>
      <p:ext uri="{BB962C8B-B14F-4D97-AF65-F5344CB8AC3E}">
        <p14:creationId xmlns:p14="http://schemas.microsoft.com/office/powerpoint/2010/main" val="573592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8</cp:revision>
  <dcterms:created xsi:type="dcterms:W3CDTF">2020-03-23T17:04:42Z</dcterms:created>
  <dcterms:modified xsi:type="dcterms:W3CDTF">2020-10-05T12:30:31Z</dcterms:modified>
</cp:coreProperties>
</file>