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71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A3A13-82DA-4986-8141-AD1BC003B2B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472C4-53FE-480F-84FA-CE91548973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226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704BD4B7-6060-45D7-9851-B9FF00D1A7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3872E3-DD6E-4698-B145-DF77D9787C25}" type="slidenum">
              <a:rPr lang="de-DE"/>
              <a:pPr>
                <a:defRPr/>
              </a:pPr>
              <a:t>1</a:t>
            </a:fld>
            <a:endParaRPr lang="de-DE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8AEA49A5-2457-45C8-84F2-CF3FA93670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55274222-5C37-40C9-A999-FA7B1D7598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z="1000">
              <a:latin typeface="Arial Narrow" panose="020B0606020202030204" pitchFamily="34" charset="0"/>
              <a:ea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60471D-4E7C-4F67-A9B4-8A0FB05FD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0341498-14A2-4BC6-ADC8-25C918D4E6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973C57-25EA-47C4-93A5-16EC6B2F9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B2FD35-DD3C-45D7-B733-CDDAC5422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681E13-707C-481C-94BB-2ABFAF9E2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37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194D27-43C2-480A-A20E-C3AFD41DA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CBF3595-84CB-4C09-9B00-46426FE44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224816-0DDE-4AFA-9868-ADD0465A8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2F4D15-571D-41E6-BD82-E826A4F42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7E3CBC-CE21-4B51-AC91-372629A22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71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BC05C97-3B71-4DBC-869C-2B211D7729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59042D8-BE31-4A59-B808-7213409EB5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0601EC-4B2E-44A9-8350-E2DD72DFD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9353E6-C9E3-4E79-A2C7-45898482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96F1FF-10D8-4DF3-802E-04EF6E9B2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515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BA3EAB-A509-4FE8-8D43-512D9CD23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4523C0-2CB8-4849-9018-C7864BB0F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77B2E1-1FD1-469F-BC1C-D3FF52220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727138-72B8-4025-89B0-88E6E3F1D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7B1AD3-EB1B-4B2B-8592-C7C4129A3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87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B8D610-A17B-4FF9-8B73-579F9DAA7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437E79-87C3-4159-BF91-D7B7A315E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04953A-162E-4FE1-A1A9-E4DD7984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B0CD61-7777-4845-8000-6389EBFCB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BD3B7E-41DD-4F08-9EF7-B656CA8F3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892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B1CCE7-117C-451B-8A05-5BDB072C0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A51DD0-4E87-4E58-95F9-B9A9E05FEE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447B10D-1DB7-4196-AD99-705373E6FC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4EC9C79-B3D9-4553-96C5-6AB767B11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251D037-2D25-4A5C-93D1-61B212746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381BAD-38BB-49D0-870A-8627EC3CA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5649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89A11F-EFE0-4082-905B-561CEC61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7A65047-B1D3-4D5C-AFAD-04861E4BCF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F6F181-FDE5-42E5-A89E-CB96C6332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C60B866-3B27-47F5-95D7-CFE8D4D7D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6391526-6885-477B-A3BE-45971FFEE1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8171D28-9D2A-4D0A-A23C-9118ED06E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E9EEA24-14A7-43DA-AE3F-DB30C7A67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D6DCB4B-7051-4989-8C74-2152A6E5D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56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E87C0D-F184-4C1B-BA83-A3B681D7D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A0C6F65-002D-44D9-B33C-67AEEED6C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1C61C7B-E507-444E-AADA-A89D2209B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39D546-A10F-4890-8A17-76A51F47A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7460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2069194-02BA-4F98-AF6B-ECCC2ECE2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94DAB8-3379-46A2-B676-A8F01FAAC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B7EF3E-6D22-4605-9C23-E07694C3B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3048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3935C4-24EC-4630-A1B2-43E86DD36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20331A-7F43-4749-9EAC-CB11FA5B8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C022322-2D15-4626-8906-4B55A4D25A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5444C8-BD06-48D7-9103-37E518C9C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441060-9CFF-460A-8185-E39F32C8E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D698356-2202-489E-94A7-DBF53412E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82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E4B5DE-B241-4CE0-B58C-52D196888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7650BBE-47DD-42B6-9A62-4F3F0E4E27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5538E0-3AAD-4DB3-9F4B-808B1F9A8B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099D326-AD01-4440-BDAC-A36F0A60C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17D9F53-3AEC-47B2-9CD7-FA21AAF09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FA7DAFB-03D7-4222-88B5-1A1C09202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0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5C46E03-3007-46F8-97E0-45B9E9229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0D850-B3EF-4187-9AE0-0FAA85294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B583D4-96DD-4E16-9422-BBEE29A9F1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EAB78-E6EE-405F-A489-2A5E2972F4C8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271153-B2E6-4A7E-9586-7C0F743CE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B734A7-6C35-42FA-9057-D08B99BD7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E0BF-6ED6-4F7A-81E0-926D281779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69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>
            <a:extLst>
              <a:ext uri="{FF2B5EF4-FFF2-40B4-BE49-F238E27FC236}">
                <a16:creationId xmlns:a16="http://schemas.microsoft.com/office/drawing/2014/main" id="{8190A775-9647-4634-A706-B98C99580D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45724" y="1410826"/>
            <a:ext cx="10422384" cy="509650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buFont typeface="Times"/>
              <a:buNone/>
              <a:defRPr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UN-Menschenrechtskonvention über die Rechte von Menschen mit Behinderungen </a:t>
            </a:r>
          </a:p>
          <a:p>
            <a:pPr algn="ctr">
              <a:buFont typeface="Times"/>
              <a:buNone/>
              <a:defRPr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Artikel 8 Bewusstseinsbildung (Auszug)</a:t>
            </a:r>
          </a:p>
          <a:p>
            <a:pPr algn="ctr">
              <a:buFont typeface="Times"/>
              <a:buNone/>
              <a:defRPr/>
            </a:pP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Times"/>
              <a:buAutoNum type="arabicParenBoth"/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Die Vertragsstaaten verpflichten sich, sofortige, wirksame und geeignete Maßnahmen zu ergreifen, um </a:t>
            </a:r>
          </a:p>
          <a:p>
            <a:pPr marL="457200" indent="-457200">
              <a:buFont typeface="Times"/>
              <a:buAutoNum type="arabicParenBoth"/>
              <a:defRPr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tabLst>
                <a:tab pos="447675" algn="l"/>
              </a:tabLst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[…] Klischees, Vorurteile und schädliche Praktiken gegenüber Menschen mit 	Behinderungen, einschließlich aufgrund des Geschlechts oder des Alters, in allen 	Lebensbereichen zu bekämpfen;   </a:t>
            </a:r>
          </a:p>
          <a:p>
            <a:pPr marL="400050" lvl="1" indent="0">
              <a:buNone/>
              <a:defRPr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buNone/>
              <a:tabLst>
                <a:tab pos="447675" algn="l"/>
              </a:tabLst>
              <a:defRPr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[…] das Bewusstsein für die Fähigkeiten und den Beitrag von Menschen </a:t>
            </a:r>
            <a:r>
              <a:rPr lang="de-DE" sz="2000">
                <a:latin typeface="Arial" panose="020B0604020202020204" pitchFamily="34" charset="0"/>
                <a:cs typeface="Arial" panose="020B0604020202020204" pitchFamily="34" charset="0"/>
              </a:rPr>
              <a:t>mit 	Behinderungen zu fördern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FE5A447-3774-451B-A229-ED96EDA0F5E9}"/>
              </a:ext>
            </a:extLst>
          </p:cNvPr>
          <p:cNvSpPr txBox="1"/>
          <p:nvPr/>
        </p:nvSpPr>
        <p:spPr>
          <a:xfrm>
            <a:off x="0" y="0"/>
            <a:ext cx="731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7: Impulsreferat Inklusion/UN-Deklaration Bewusstseinsentwicklung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Breitbild</PresentationFormat>
  <Paragraphs>10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Times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9</cp:revision>
  <dcterms:created xsi:type="dcterms:W3CDTF">2020-03-23T17:06:37Z</dcterms:created>
  <dcterms:modified xsi:type="dcterms:W3CDTF">2020-10-05T12:29:00Z</dcterms:modified>
</cp:coreProperties>
</file>