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2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ABD90-8006-4EB7-863D-08390261980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FFB39-788F-438C-80B3-93CA3F57F8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70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A5C1-9988-4AD6-9CFC-1B5F9D8D224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7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97B70-AFD5-4D42-ACA8-A3B3639D74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3571BC1-27C4-48BC-8A8F-ECDD9EE98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A7DA00-4156-4008-8C1B-46AC869D4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768766-E6CC-49C6-A672-10C62AB8D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968F0-DBB1-4515-AAAF-8FC1D9023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6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2A81F0-17CD-4D12-8BD8-E80ABF537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3FA41A-16D9-47DA-958E-DEF612526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FEDBEB-EE8A-4E40-BCD5-104B3A0A5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2585B3-7652-4070-AF3A-E58ABBCC6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AD6803-F467-46E8-8538-7EC5ADB85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0691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11BBDF8-9415-474B-B3B0-45D21F94D3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3148CA2-935D-4791-8A21-D83DD31A93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3B25C8-C7BA-40DB-9168-198E34E4C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FA0D8-6AA8-4253-A98B-F38844A64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EEFBA9-16C2-4F4D-BE33-7E1EA2A64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10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7C7AD2-A2C2-498A-BBC9-B94B8A463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0D5105-93B6-4F83-BA67-8DB4525A7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402755-50F1-4025-8F5C-225CF31B1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532FE7-F869-4F9F-87AB-90CE92DE8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6A5737-6B5C-4CE8-B905-C7EC9B83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24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24DDB0-DD5A-4D87-8BCE-81345561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477C6C-B3DF-4EAA-8453-90485B969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4D10C9-B4B0-4103-97FB-A3128C7C1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475174-CCA9-4618-8CB1-ACF9E49C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5A2000-F115-4BFC-BB73-481EEB2BB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773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33FCE5-7D49-49F1-B835-A33416199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01D164-59CB-49BA-AB40-9DF5FEC85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51246F3-C619-467A-AF53-233AE8373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C6C17F-44D9-4097-84BD-454519C4E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4A3D550-D99E-4EF7-9B3C-00C5F3DA2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ABD20A5-EC0F-4414-9BE0-FF6217628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60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FC5D3-DA99-4C43-9C1F-FC99361CB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EB094A-F0CB-4319-964A-64FC7E6BE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0B1B4C-98D7-469D-A801-5C658301D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764D89-1B00-4D46-A4CB-BCBA042F77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89D55B4-D967-4EC4-9F4C-7DB4D58655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A405380-9977-450D-8863-742CA0926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A514582-FD9E-45E1-AEA6-33F2AED5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DB2862F-F7E5-478F-8F59-DFC2AAAAD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6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2B6607-7AF5-4FEB-87B2-F064D84ED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57EBD83-D62D-4EFF-B63C-0363B6BF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196408-BE73-4C8C-A312-4E0C3509C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0C4022-8494-4319-AD1B-A6CA7FF4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31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AA1512C-AAE3-49FA-A4D7-0E16FDF30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478E5A-BB61-4514-8C28-F2DDCF10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26F92B-5AD0-4D5C-83E8-9D7E47C69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8747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B881C7-58ED-4F61-84E7-CF8C3111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DEAACB-F1CF-4EEC-8725-30E48580D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F5CEC4-33D3-4DC7-A0B6-B0F7F5C69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6C9B1B1-B910-4294-953F-0E9C82FD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149FDDE-F25E-4851-8152-A653782B0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18BC17-A2DB-4C52-8A72-6F1744031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87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FB02F-25D3-4FB6-B81C-E1C3275E0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D88FE99-3E5E-4525-A203-D16A9BFE91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5A0901E-6D24-4BC5-96C5-4861CE5FF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F9F519-80AD-47E8-8E7F-C1BD7FF5C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B5228D-7A72-4640-A2C2-EF9DD4C2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A0304B-923E-4CCB-A866-B28BDAB00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FB7247-F622-42E6-A76F-638AA51D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235CB1-E5D9-4952-9291-9442D510C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F883F9-9662-43D7-8537-F5044CE13A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84A12-98ED-48EC-93DF-726D2E97F9D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3F6E99-9D82-40A6-82ED-B538B2A18B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7E4ED4-F2B3-401E-97AC-9DADF1EA2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37255-531E-4724-BD52-F29FC611A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95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3"/>
          <p:cNvGrpSpPr/>
          <p:nvPr/>
        </p:nvGrpSpPr>
        <p:grpSpPr>
          <a:xfrm>
            <a:off x="4895933" y="1181265"/>
            <a:ext cx="2664295" cy="2664295"/>
            <a:chOff x="4788531" y="0"/>
            <a:chExt cx="2664295" cy="2664295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4" name="Gleichschenkliges Dreieck 23"/>
            <p:cNvSpPr/>
            <p:nvPr/>
          </p:nvSpPr>
          <p:spPr>
            <a:xfrm>
              <a:off x="4788531" y="0"/>
              <a:ext cx="2664295" cy="2664295"/>
            </a:xfrm>
            <a:prstGeom prst="triangl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Gleichschenkliges Dreieck 4"/>
            <p:cNvSpPr/>
            <p:nvPr/>
          </p:nvSpPr>
          <p:spPr>
            <a:xfrm>
              <a:off x="5552902" y="1216442"/>
              <a:ext cx="1169142" cy="125151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Wissen</a:t>
              </a:r>
            </a:p>
          </p:txBody>
        </p:sp>
      </p:grpSp>
      <p:grpSp>
        <p:nvGrpSpPr>
          <p:cNvPr id="3" name="Gruppieren 14"/>
          <p:cNvGrpSpPr/>
          <p:nvPr/>
        </p:nvGrpSpPr>
        <p:grpSpPr>
          <a:xfrm>
            <a:off x="3584106" y="3825241"/>
            <a:ext cx="2664295" cy="2664295"/>
            <a:chOff x="3456384" y="2664295"/>
            <a:chExt cx="2664295" cy="266429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2" name="Gleichschenkliges Dreieck 21"/>
            <p:cNvSpPr/>
            <p:nvPr/>
          </p:nvSpPr>
          <p:spPr>
            <a:xfrm>
              <a:off x="3456384" y="2664295"/>
              <a:ext cx="2664295" cy="2664295"/>
            </a:xfrm>
            <a:prstGeom prst="triangl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Gleichschenkliges Dreieck 6"/>
            <p:cNvSpPr/>
            <p:nvPr/>
          </p:nvSpPr>
          <p:spPr>
            <a:xfrm>
              <a:off x="4110971" y="4050893"/>
              <a:ext cx="1381711" cy="122240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Beziehung</a:t>
              </a:r>
            </a:p>
          </p:txBody>
        </p:sp>
      </p:grpSp>
      <p:sp>
        <p:nvSpPr>
          <p:cNvPr id="20" name="Gleichschenkliges Dreieck 19"/>
          <p:cNvSpPr/>
          <p:nvPr/>
        </p:nvSpPr>
        <p:spPr>
          <a:xfrm rot="10800000">
            <a:off x="4906093" y="3835401"/>
            <a:ext cx="2664295" cy="2664295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Gruppieren 16"/>
          <p:cNvGrpSpPr/>
          <p:nvPr/>
        </p:nvGrpSpPr>
        <p:grpSpPr>
          <a:xfrm>
            <a:off x="6228082" y="3825241"/>
            <a:ext cx="2664295" cy="2664295"/>
            <a:chOff x="6120680" y="2664295"/>
            <a:chExt cx="2664295" cy="2664295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8" name="Gleichschenkliges Dreieck 17"/>
            <p:cNvSpPr/>
            <p:nvPr/>
          </p:nvSpPr>
          <p:spPr>
            <a:xfrm>
              <a:off x="6120680" y="2664295"/>
              <a:ext cx="2664295" cy="2664295"/>
            </a:xfrm>
            <a:prstGeom prst="triangl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Gleichschenkliges Dreieck 10"/>
            <p:cNvSpPr/>
            <p:nvPr/>
          </p:nvSpPr>
          <p:spPr>
            <a:xfrm>
              <a:off x="6860484" y="4022979"/>
              <a:ext cx="1267296" cy="123127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Struktur</a:t>
              </a:r>
            </a:p>
          </p:txBody>
        </p:sp>
      </p:grpSp>
      <p:sp>
        <p:nvSpPr>
          <p:cNvPr id="12" name="Gleichschenkliges Dreieck 4"/>
          <p:cNvSpPr/>
          <p:nvPr/>
        </p:nvSpPr>
        <p:spPr>
          <a:xfrm>
            <a:off x="5435104" y="3937889"/>
            <a:ext cx="1656184" cy="144016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DDC7016-DA25-4062-A893-69984489F088}"/>
              </a:ext>
            </a:extLst>
          </p:cNvPr>
          <p:cNvSpPr txBox="1"/>
          <p:nvPr/>
        </p:nvSpPr>
        <p:spPr>
          <a:xfrm>
            <a:off x="0" y="0"/>
            <a:ext cx="817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37: Teamentwicklung mit Kompetenzkarten/Schaubild, </a:t>
            </a:r>
          </a:p>
          <a:p>
            <a:pPr marL="723900" defTabSz="941388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eigene Darstellung in Anlehnung an Ferrari (2014)</a:t>
            </a:r>
          </a:p>
        </p:txBody>
      </p:sp>
    </p:spTree>
    <p:extLst>
      <p:ext uri="{BB962C8B-B14F-4D97-AF65-F5344CB8AC3E}">
        <p14:creationId xmlns:p14="http://schemas.microsoft.com/office/powerpoint/2010/main" val="103078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12</cp:revision>
  <dcterms:created xsi:type="dcterms:W3CDTF">2020-03-21T16:43:41Z</dcterms:created>
  <dcterms:modified xsi:type="dcterms:W3CDTF">2020-10-05T12:39:14Z</dcterms:modified>
</cp:coreProperties>
</file>