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3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55F60-622B-4725-A354-1558E76ADF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8244CA-C110-4840-B5A4-77EB1C721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4EFF89-2724-45A6-8A09-62E389CEF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7A1957-BFD6-4D76-A095-51D536E5C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323BB0-3235-4B35-80EB-A90764ACE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301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B3A737-AD17-4825-8833-9374B4A9F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ED5C993-5E40-42B7-90E9-22C067711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2574DF-8C55-4249-9E2D-0C2F67ADF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7285EF-A24E-4387-982D-CE6A01BEE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BAF5C1-4543-47CA-958A-BBF66D2D3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35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23F2658-5460-45FB-B58F-EFE716B258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F99A8AF-FD46-47DF-B6BA-A594C42D09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FFABF7-107E-4A23-9443-3F7D868B2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2FBC79-B477-429A-B15A-39711AAAF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CB6BEA-7ECB-4235-B8AA-C17859590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82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FC076-BF5B-4638-9624-6BB3C932E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72626C-5124-4F76-9A36-41708842D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89D825-8D10-47C1-AF92-0255B1579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B8781D-2ED2-4276-BB70-7C7CCAE4D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FC1D21-12CC-4D5D-B8C0-CB2DC4200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25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13C24E-0775-4FC8-BC7E-4C09F4CFE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8A09E4-4ACC-4399-8FEB-8EAFF99AF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BB3A1C-4158-4E95-B813-4CACAFAB7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AC923F-DC63-45C6-98A9-C3FBCCE18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72F86D-A80C-4A49-9AE7-6DF40E23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03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6094F7-A491-40F4-8AF3-D21779E23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3AB26A-69BF-4250-BC66-C4FDED4473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EECDC6-B71F-4D98-B6C4-6A11F7A8C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D20C141-E6D9-4509-9503-6D12062C8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7EA7A40-E565-440C-AC56-751CD9514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20D1CC-B933-412E-B9A4-60C7D93E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53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DED039-0AC3-4C54-AB8C-AF6E2BA96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9580EE-87E9-43A1-B711-81870026E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A90F99-EC82-45D9-B89B-6E71E1399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3B0C570-0A56-4CE4-A269-5EBC0C43E4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8B080FC-502D-4F7A-AA28-8C15EE04A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43D975B-7697-4635-8254-D73F2A774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F719068-6ACB-4306-B715-67B97EAF1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4CC9673-2CAE-405F-A6C0-B4BCA382A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59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1CA14-6754-4996-A361-098FD81F1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87C9EF8-934B-4F38-B6CD-28C086ED2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B7AEAE-FE6F-4275-B421-D3B555BDA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1A02AF6-707A-43BD-A6F4-072E094A7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57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03F2A4C-D084-4DC0-AB3F-4C9D0ADDC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2847FE-CE2B-49B1-9DDE-991C48CF8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27730F-1EF4-4F4F-B5BA-B0DCD9E1A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428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A8680-9186-48EE-8486-E54AE8DC0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2AFC83-9D1D-4869-B0E1-0A3D0D991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5A8EF0-E2DD-4F15-BBC5-AC11BB7FC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6570A8-D2BD-47A8-ACA2-23158A1FC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7E94D3-1F71-4E73-917E-E6619ADF4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A9B87A-9476-4851-AD96-3D385583A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16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99A02-0780-4238-953B-7B7941EB7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14E4A50-ADD8-479A-922F-2233A2DB2C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56DE38-48DB-44C8-B66F-74D5A215A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F1EF23-7357-4410-B1B7-BDB67A47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ABEB6E-C548-4FDB-A245-D21EE622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35CB64-C16B-48EF-8FCE-B319F63C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795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AE8CEAA-010E-42F9-827B-F0A73DD1F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7F14D0-4C6C-422C-B441-E6F1B8813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3D182E-66F7-4738-857F-DF19FC0706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7300C-729A-47AE-955B-EC62C2173B6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B8E6E1-79C0-455C-BA9A-7B18AC791F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2CF0F6-2856-466C-8A88-74F8FC341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F7122-C542-4183-BCF2-DF897C12B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77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1668528" y="1700804"/>
            <a:ext cx="879475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Jede Matrixeinheit entspricht einem Angebot mit</a:t>
            </a:r>
          </a:p>
          <a:p>
            <a:pPr eaLnBrk="1" hangingPunct="1">
              <a:defRPr/>
            </a:pPr>
            <a:r>
              <a:rPr lang="de-DE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Materialien für Einzel-, Partner- oder Kleingruppenarbeit und/oder Klassenverband.</a:t>
            </a:r>
          </a:p>
          <a:p>
            <a:pPr eaLnBrk="1" hangingPunct="1">
              <a:defRPr/>
            </a:pPr>
            <a:endParaRPr lang="de-DE" sz="2000" kern="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eaLnBrk="1" hangingPunct="1"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Die Matrix wird im Team erstellt und enthält somit gemeinsame Vereinbarungen darüber, was die einzelnen Felder enthalten.</a:t>
            </a:r>
          </a:p>
          <a:p>
            <a:pPr eaLnBrk="1" hangingPunct="1">
              <a:defRPr/>
            </a:pPr>
            <a:endParaRPr lang="de-DE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Kein einfaches ‚Runterbrechen‘ </a:t>
            </a: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des Stoffes bzw. ‚didaktische Reduktion‘ und ‚Zusatzfutter‘,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sondern einen Lerngegenstand für alle Lernenden zugänglich (barrierefrei!) und zugleich herausfordernd zu gestalten.</a:t>
            </a:r>
          </a:p>
          <a:p>
            <a:pPr marL="342900" indent="-342900">
              <a:buFont typeface="Wingdings" panose="05000000000000000000" pitchFamily="2" charset="2"/>
              <a:buChar char="à"/>
              <a:defRPr/>
            </a:pPr>
            <a:endParaRPr lang="de-DE" kern="0" dirty="0">
              <a:latin typeface="Cambria" panose="02040503050406030204" pitchFamily="18" charset="0"/>
              <a:cs typeface="+mj-cs"/>
            </a:endParaRPr>
          </a:p>
          <a:p>
            <a:pPr marL="342900" indent="-342900">
              <a:buFont typeface="Wingdings" panose="05000000000000000000" pitchFamily="2" charset="2"/>
              <a:buChar char="à"/>
              <a:defRPr/>
            </a:pPr>
            <a:endParaRPr lang="de-DE" kern="0" dirty="0">
              <a:latin typeface="Cambria" panose="02040503050406030204" pitchFamily="18" charset="0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E5C5C7C-9875-4E96-BF3A-2BFDA4ECE6D1}"/>
              </a:ext>
            </a:extLst>
          </p:cNvPr>
          <p:cNvSpPr txBox="1"/>
          <p:nvPr/>
        </p:nvSpPr>
        <p:spPr>
          <a:xfrm>
            <a:off x="0" y="0"/>
            <a:ext cx="9383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29: Impulsreferat Differenzierung/Lernstrukturgitter 5</a:t>
            </a:r>
          </a:p>
        </p:txBody>
      </p:sp>
    </p:spTree>
    <p:extLst>
      <p:ext uri="{BB962C8B-B14F-4D97-AF65-F5344CB8AC3E}">
        <p14:creationId xmlns:p14="http://schemas.microsoft.com/office/powerpoint/2010/main" val="1563611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Lucida Sans Unicode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6</cp:revision>
  <dcterms:created xsi:type="dcterms:W3CDTF">2020-03-21T16:15:19Z</dcterms:created>
  <dcterms:modified xsi:type="dcterms:W3CDTF">2020-10-05T12:37:45Z</dcterms:modified>
</cp:coreProperties>
</file>