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14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42DA9B-2019-4F99-A030-045B81BBE6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97636C-28A8-447D-9444-4E6798CB4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DB9C74-5B60-40CA-8896-A181751B3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9E190-9A38-4B7E-9FBD-22F94A0D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DB7653-2CAD-4B78-90D0-4FC913DE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66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DE16A6-7D12-4C8F-A54A-6A267B53D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B4952D4-12B7-42E1-9375-5BF1A43AB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D87F57-6032-4A11-AAF1-AC3CF9C8E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BC22D-0AE2-457A-A3E5-E2D4F49F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B1BF2B-2EBE-47AA-BEEA-8062F740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31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DCAFFC3-2406-4B53-AE96-1B0323DD25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8BA79D5-C17A-4D78-B4FF-E25831807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87AB26-2726-45C4-8B74-62B34E710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82FAD9-B777-4410-B446-1F372043C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35AA8D-70B8-45AC-BF9D-04B26A3E8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05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3CE4E-3700-4E02-B57A-B4680F33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93B702-474A-49B1-8035-81CFD09FE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8C1E56-064A-4205-87E0-9E4EA4CFF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215224-C9E8-4496-94D6-4B6B0E9AF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2FCB9C-A4A6-4D61-AD30-7793EBE4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7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66E9C9-BB1E-477F-82C1-92B26113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3232ED-82BF-497E-A7FC-F2CE58D29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9B40E2-BB6B-4382-AE81-EFDE40B5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AC4FDE-E12B-4DDB-9DBF-0A15901C3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F3969E-91A4-4C98-89CF-8E85AEEC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765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83057-6E75-45DD-8B2B-35C91164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018FF-DEEB-4185-ABC0-B5AD57DC13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4D8C05-49F5-4227-BB7C-C1AFCAD33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7BB8A5-6D21-4948-9E6D-B1742B53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455DFE-D574-498B-91FE-6A17C6E86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8A0A565-7690-4B2F-9CFB-0AF87B1F4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69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FE59F6-A2BB-405D-B127-0BEACF03E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F98559-2838-484A-AB52-93F3CA3FC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A814E0-F7C8-4AFB-A56D-A63135BA6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6F78BBE-FCE0-48A7-BC7C-E8A74E03D0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73ED4A4-BC33-411F-A51A-D2A3D10AC4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8917FB7-D02B-4771-9147-A337BE6E9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0630AD5-908B-478F-8CF6-EBA5AE4A8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A5DEE27-A5F1-4DF4-ADEC-EC740556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08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456AB-C5AA-4E7B-9547-232349D85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F44ECC-B39C-4E48-9CCD-99D77CE7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A7BB59C-A9CC-4BB3-BD67-4C96FFF4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D6F6027-1E7F-4011-9F7E-7B955B662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98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4EC8407-1B3A-4A51-9390-25C0FE2D1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15B866-DC91-48AA-B3AE-1C4AE7DDF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3546EF-C619-4232-BF0D-949C0FE2E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88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9738E-D477-47F3-914F-98577F2F1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F718B0-CE0C-4F14-9AE9-1A37771D0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34ACB5-47EB-48FE-A285-4CF544314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7F4CAF-5DBC-40DF-87D6-637966DB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38CCE4-DDFA-458C-966F-5C0621BC7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D0DD38-9B54-4BF3-A209-9232E9665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36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F27B5A-0DA5-4632-84F2-018B03EB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15C425-5F73-45C1-847A-2526F119EE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EC3C9B-8D5D-4195-8EBB-B904D5917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A38891-EC41-4B40-ACC8-439DA80C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75FBC9-0B5B-4A28-8546-4D06ECBD8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837026-C5E0-4809-B235-911B2946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35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A3FC0F-D249-41FF-ADF8-0EDA58A66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F841C3-A100-48E5-8B41-DEA4A507E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BE9F4C-7CB3-4B60-B758-4419B3595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C7B3-41F5-4756-8F78-02933C43C98A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6DE973-7777-4EAB-B3A1-5D63118161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2347CC-4A21-4D46-87D0-385935036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9FB80-DCCA-47E4-812E-5787A5D0C0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39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1B30BAF-60B9-4C55-9A2C-CD5E0619F127}"/>
              </a:ext>
            </a:extLst>
          </p:cNvPr>
          <p:cNvCxnSpPr/>
          <p:nvPr/>
        </p:nvCxnSpPr>
        <p:spPr>
          <a:xfrm>
            <a:off x="5415280" y="2407920"/>
            <a:ext cx="0" cy="26619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gonaler Streifen 13">
            <a:extLst>
              <a:ext uri="{FF2B5EF4-FFF2-40B4-BE49-F238E27FC236}">
                <a16:creationId xmlns:a16="http://schemas.microsoft.com/office/drawing/2014/main" id="{1D3C64A9-31EA-499E-ABD6-CB3F44BD9939}"/>
              </a:ext>
            </a:extLst>
          </p:cNvPr>
          <p:cNvSpPr/>
          <p:nvPr/>
        </p:nvSpPr>
        <p:spPr>
          <a:xfrm rot="2683381">
            <a:off x="5130800" y="4978401"/>
            <a:ext cx="589280" cy="589280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E623E98B-D808-48B9-BE15-E775A34C30C7}"/>
              </a:ext>
            </a:extLst>
          </p:cNvPr>
          <p:cNvCxnSpPr/>
          <p:nvPr/>
        </p:nvCxnSpPr>
        <p:spPr>
          <a:xfrm>
            <a:off x="3444240" y="2357120"/>
            <a:ext cx="3952240" cy="711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: obere Ecken abgeschnitten 16">
            <a:extLst>
              <a:ext uri="{FF2B5EF4-FFF2-40B4-BE49-F238E27FC236}">
                <a16:creationId xmlns:a16="http://schemas.microsoft.com/office/drawing/2014/main" id="{065646C6-D45B-4A5F-8473-A6995E089FDA}"/>
              </a:ext>
            </a:extLst>
          </p:cNvPr>
          <p:cNvSpPr/>
          <p:nvPr/>
        </p:nvSpPr>
        <p:spPr>
          <a:xfrm>
            <a:off x="5262880" y="2255520"/>
            <a:ext cx="314960" cy="132080"/>
          </a:xfrm>
          <a:prstGeom prst="snip2Same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Gleichschenkliges Dreieck 17">
            <a:extLst>
              <a:ext uri="{FF2B5EF4-FFF2-40B4-BE49-F238E27FC236}">
                <a16:creationId xmlns:a16="http://schemas.microsoft.com/office/drawing/2014/main" id="{CAD8A595-1AFC-4898-86A2-15A43810F154}"/>
              </a:ext>
            </a:extLst>
          </p:cNvPr>
          <p:cNvSpPr/>
          <p:nvPr/>
        </p:nvSpPr>
        <p:spPr>
          <a:xfrm>
            <a:off x="3017520" y="2387600"/>
            <a:ext cx="863600" cy="9347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Gleichschenkliges Dreieck 19">
            <a:extLst>
              <a:ext uri="{FF2B5EF4-FFF2-40B4-BE49-F238E27FC236}">
                <a16:creationId xmlns:a16="http://schemas.microsoft.com/office/drawing/2014/main" id="{08252D90-A018-4D24-B8E9-79BBE9DB893C}"/>
              </a:ext>
            </a:extLst>
          </p:cNvPr>
          <p:cNvSpPr/>
          <p:nvPr/>
        </p:nvSpPr>
        <p:spPr>
          <a:xfrm>
            <a:off x="6959600" y="2458720"/>
            <a:ext cx="863600" cy="9347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lussdiagramm: Verzögerung 20">
            <a:extLst>
              <a:ext uri="{FF2B5EF4-FFF2-40B4-BE49-F238E27FC236}">
                <a16:creationId xmlns:a16="http://schemas.microsoft.com/office/drawing/2014/main" id="{96280212-93BA-4265-A39E-3EF2BBC50048}"/>
              </a:ext>
            </a:extLst>
          </p:cNvPr>
          <p:cNvSpPr/>
          <p:nvPr/>
        </p:nvSpPr>
        <p:spPr>
          <a:xfrm rot="5400000">
            <a:off x="3215640" y="2860040"/>
            <a:ext cx="477520" cy="1381760"/>
          </a:xfrm>
          <a:prstGeom prst="flowChartDela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lussdiagramm: Verzögerung 22">
            <a:extLst>
              <a:ext uri="{FF2B5EF4-FFF2-40B4-BE49-F238E27FC236}">
                <a16:creationId xmlns:a16="http://schemas.microsoft.com/office/drawing/2014/main" id="{B83240DF-11B9-41EA-9AE7-A55D3B8DBE7B}"/>
              </a:ext>
            </a:extLst>
          </p:cNvPr>
          <p:cNvSpPr/>
          <p:nvPr/>
        </p:nvSpPr>
        <p:spPr>
          <a:xfrm rot="5400000">
            <a:off x="7147560" y="2941320"/>
            <a:ext cx="477520" cy="1381760"/>
          </a:xfrm>
          <a:prstGeom prst="flowChartDela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148E336-5DA6-42A5-B682-A4D94FF5453D}"/>
              </a:ext>
            </a:extLst>
          </p:cNvPr>
          <p:cNvSpPr txBox="1"/>
          <p:nvPr/>
        </p:nvSpPr>
        <p:spPr>
          <a:xfrm>
            <a:off x="0" y="0"/>
            <a:ext cx="1019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13: Bildimpuls Balance</a:t>
            </a:r>
          </a:p>
        </p:txBody>
      </p:sp>
    </p:spTree>
    <p:extLst>
      <p:ext uri="{BB962C8B-B14F-4D97-AF65-F5344CB8AC3E}">
        <p14:creationId xmlns:p14="http://schemas.microsoft.com/office/powerpoint/2010/main" val="3504451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10</cp:revision>
  <dcterms:created xsi:type="dcterms:W3CDTF">2020-03-23T17:19:00Z</dcterms:created>
  <dcterms:modified xsi:type="dcterms:W3CDTF">2020-10-05T12:30:00Z</dcterms:modified>
</cp:coreProperties>
</file>