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931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5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2B39F2-E708-4ECC-AB23-9A1534547CEF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3DBE87-47B1-4FB3-BB87-6DE4F3D960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214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28A4CCA2-9D71-4A8A-AD20-C06600972AB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17A29BC-C775-42EA-9BCD-0F06A8808D12}" type="slidenum">
              <a:rPr lang="de-DE"/>
              <a:pPr>
                <a:defRPr/>
              </a:pPr>
              <a:t>1</a:t>
            </a:fld>
            <a:endParaRPr lang="de-DE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21428B49-3218-409C-B013-AFF9A7A9873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7B036028-755A-409B-87FA-96E90DD568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30275" eaLnBrk="1" hangingPunct="1"/>
            <a:endParaRPr lang="de-DE" altLang="de-DE" sz="900">
              <a:latin typeface="Arial" panose="020B0604020202020204" pitchFamily="34" charset="0"/>
              <a:ea typeface="ヒラギノ角ゴ Pro W3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49A094-F43B-4CE9-9A74-E5D34ED7BF2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Dr. Saskia Erbring    Fortbildung Erzbischöfliches Berufskolleg NeussNeuss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4A8213-673B-4DC4-B5D7-7B80A689AA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00F7AA5-1D8C-4311-860D-D07B12A67A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724863B-54F2-4452-A222-FFD9E442D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93AF8-FA92-4170-8E07-CC53935A7152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3D760BE-5D79-4B99-98CF-50BCE105F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0FB21E0-2EA2-43F3-86E4-9CEE689BE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B1A94-5F4D-49B5-9099-A03E46EAA2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2315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4B65EB-ED41-48A6-86F2-45CCA30CB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65A574F-DE97-43D6-9BA6-1F1780EA2B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90F3221-08B6-47AD-B89D-523277D24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93AF8-FA92-4170-8E07-CC53935A7152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21F7D7E-EFF6-4E66-905E-AFC50D17A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55DF4C2-7D4B-423A-862A-F336B772D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B1A94-5F4D-49B5-9099-A03E46EAA2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4418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BD526178-6DCA-41ED-A282-D2EC9401F9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05D6283-C5CA-4348-AD80-2C4895E92E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6661524-DD32-4B92-A94D-1404DAA67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93AF8-FA92-4170-8E07-CC53935A7152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EE8F97-30D1-4895-97A9-65ED9EE59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B4A1396-9977-4F07-A113-2E740D9EC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B1A94-5F4D-49B5-9099-A03E46EAA2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7630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FABD11-45A9-48BA-ABC5-FC1DC5276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7D4F6DC-22E2-4E2D-990E-1EFD53146A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8AF7A31-8B67-4D3C-A23D-AA583BB4A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93AF8-FA92-4170-8E07-CC53935A7152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AE0684F-BB99-42B7-A835-2244CBB43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5C9F8A-900E-4604-AB8E-D5C545D05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B1A94-5F4D-49B5-9099-A03E46EAA2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3054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0BF458-D602-44D4-8752-735325293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26186EF-0E3B-43C5-8372-1380572370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C8A7443-76F3-4F02-96F6-12130606A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93AF8-FA92-4170-8E07-CC53935A7152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0B7A42-83ED-48DF-BE76-1BF5E6646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F36F34A-70D8-49FA-8179-B4D763E26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B1A94-5F4D-49B5-9099-A03E46EAA2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8589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37C3FE-A75C-4472-AB15-E52CB1A69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8005211-CA93-4E8F-9409-259B1B6F55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3F336C8-1A79-4293-B103-F64073D84C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D4B1C85-DCF7-4F71-9813-25A0178BE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93AF8-FA92-4170-8E07-CC53935A7152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08C7F9D-C90F-4731-AE0F-D1EE8E036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3964A35-D9E5-470E-B0EF-D768C19DA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B1A94-5F4D-49B5-9099-A03E46EAA2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6255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272225-73E8-4B90-B2C4-C059B99BF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E67C59B-1010-4E0F-A457-D5A2877698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E8544B9-0A1B-4274-B8A9-92E3A0F3D0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F94F9AB-1566-4646-BD3D-21774C750C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5EC5E2D-8400-446B-985E-A094E16D9B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12A7BE7-3BC1-4976-ADD5-95D065AB4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93AF8-FA92-4170-8E07-CC53935A7152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30A9EC5-BDF8-4F5F-BBA4-88C55F979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2D96B24-C2B1-4D0A-8747-D73978FCB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B1A94-5F4D-49B5-9099-A03E46EAA2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3026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6E60B9-40A8-41A7-9594-06160C6E7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DE8CA1D-0A8F-49CF-AC98-EFB084863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93AF8-FA92-4170-8E07-CC53935A7152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EE8B147-025C-4820-B9DD-D686DC292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D2DC85F-1516-4AE1-9A4C-5955ABA33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B1A94-5F4D-49B5-9099-A03E46EAA2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2001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7F5E3E1-79C3-4C72-8E80-291F810FF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93AF8-FA92-4170-8E07-CC53935A7152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7F5200E-D357-4820-9622-798D2281C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85DE0AE-91B0-494E-A57D-7FD13B4BC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B1A94-5F4D-49B5-9099-A03E46EAA2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1575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02FE6E-B847-4B47-B12A-E2FDBD654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7190C5B-7AC3-4685-8EB9-E265AC0E84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32E36D9-8F8F-48DB-AC7A-04EC2A0833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D9F3DCC-F70E-4B13-86DF-94F154B0B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93AF8-FA92-4170-8E07-CC53935A7152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FA9F287-0291-416B-91B4-F2CD4B078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AAC81BF-9C6F-41CE-B41D-81C0C0A6A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B1A94-5F4D-49B5-9099-A03E46EAA2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834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100A78-EBB2-417D-B8A3-4B3E378DD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71D62BA-9D1B-421B-A6B7-F8D5127977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D05BC05-BBCA-4B34-AEDA-0FCB94C81F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A15BED8-7D93-4654-A3F1-DDC9BC71A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93AF8-FA92-4170-8E07-CC53935A7152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7F870C5-B5E3-4CE4-9012-47B82082E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D58FB23-08B3-48C8-83A1-835801816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B1A94-5F4D-49B5-9099-A03E46EAA2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9948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9D8A396-042A-451C-8139-0057AF7D4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9A2B023-C3AE-46B8-BD14-A411606B47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F24BDD9-5FB3-4D06-B457-A6A8D1CF97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93AF8-FA92-4170-8E07-CC53935A7152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DCD1BF6-A245-4D33-97A2-0CA8E5E350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E77A655-88F4-45BB-853A-02A4150993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B1A94-5F4D-49B5-9099-A03E46EAA2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8669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B7115996-6911-43DA-8B54-3484FAECBB40}"/>
              </a:ext>
            </a:extLst>
          </p:cNvPr>
          <p:cNvSpPr/>
          <p:nvPr/>
        </p:nvSpPr>
        <p:spPr>
          <a:xfrm>
            <a:off x="1706224" y="1291841"/>
            <a:ext cx="8424862" cy="2793842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de-DE" sz="2400" b="1" dirty="0">
                <a:latin typeface="Arial" panose="020B0604020202020204" pitchFamily="34" charset="0"/>
                <a:ea typeface="ヒラギノ角ゴ Pro W3" pitchFamily="-112" charset="-128"/>
                <a:cs typeface="Arial" panose="020B0604020202020204" pitchFamily="34" charset="0"/>
              </a:rPr>
              <a:t>Inklusion</a:t>
            </a:r>
            <a:r>
              <a:rPr lang="de-DE" sz="2400" dirty="0">
                <a:latin typeface="Arial" panose="020B0604020202020204" pitchFamily="34" charset="0"/>
                <a:ea typeface="ヒラギノ角ゴ Pro W3" pitchFamily="-112" charset="-128"/>
                <a:cs typeface="Arial" panose="020B0604020202020204" pitchFamily="34" charset="0"/>
              </a:rPr>
              <a:t> </a:t>
            </a:r>
            <a:r>
              <a:rPr lang="de-DE" sz="2400" b="1" dirty="0">
                <a:latin typeface="Arial" panose="020B0604020202020204" pitchFamily="34" charset="0"/>
                <a:ea typeface="ヒラギノ角ゴ Pro W3" pitchFamily="-112" charset="-128"/>
                <a:cs typeface="Arial" panose="020B0604020202020204" pitchFamily="34" charset="0"/>
              </a:rPr>
              <a:t>=</a:t>
            </a:r>
          </a:p>
          <a:p>
            <a:pPr marL="342900" indent="-342900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de-DE" sz="2400" dirty="0">
                <a:latin typeface="Arial" panose="020B0604020202020204" pitchFamily="34" charset="0"/>
                <a:ea typeface="ヒラギノ角ゴ Pro W3" pitchFamily="-112" charset="-128"/>
                <a:cs typeface="Arial" panose="020B0604020202020204" pitchFamily="34" charset="0"/>
              </a:rPr>
              <a:t>Gesellschaftlicher Umgang mit Verschiedenheit von Menschen.</a:t>
            </a:r>
          </a:p>
          <a:p>
            <a:pPr marL="342900" indent="-342900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de-DE" sz="2400" dirty="0">
                <a:latin typeface="Arial" panose="020B0604020202020204" pitchFamily="34" charset="0"/>
                <a:ea typeface="ヒラギノ角ゴ Pro W3" pitchFamily="-112" charset="-128"/>
                <a:cs typeface="Arial" panose="020B0604020202020204" pitchFamily="34" charset="0"/>
              </a:rPr>
              <a:t>Positiver Blick auf Heterogenität mit dem Ziel der Teilhabe.</a:t>
            </a:r>
          </a:p>
          <a:p>
            <a:pPr marL="342900" indent="-342900" eaLnBrk="1" hangingPunct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de-DE" sz="2400" dirty="0">
                <a:latin typeface="Arial" panose="020B0604020202020204" pitchFamily="34" charset="0"/>
                <a:ea typeface="ヒラギノ角ゴ Pro W3" pitchFamily="-112" charset="-128"/>
                <a:cs typeface="Arial" panose="020B0604020202020204" pitchFamily="34" charset="0"/>
              </a:rPr>
              <a:t>Blick auf Barrieren im System, nicht nur auf Individuen.</a:t>
            </a:r>
            <a:endParaRPr lang="de-DE" sz="24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ea typeface="ヒラギノ角ゴ Pro W3" pitchFamily="-112" charset="-128"/>
              <a:cs typeface="Arial" panose="020B0604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F1E325C-841A-4767-9D98-01989B230AB9}"/>
              </a:ext>
            </a:extLst>
          </p:cNvPr>
          <p:cNvSpPr txBox="1"/>
          <p:nvPr/>
        </p:nvSpPr>
        <p:spPr>
          <a:xfrm>
            <a:off x="0" y="0"/>
            <a:ext cx="99074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5: Impulsreferat Inklusion/Definition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Breitbild</PresentationFormat>
  <Paragraphs>7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8</cp:revision>
  <dcterms:created xsi:type="dcterms:W3CDTF">2020-03-23T17:05:44Z</dcterms:created>
  <dcterms:modified xsi:type="dcterms:W3CDTF">2020-10-05T12:28:30Z</dcterms:modified>
</cp:coreProperties>
</file>