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8D48"/>
    <a:srgbClr val="7B8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4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3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5CD5C1-9B19-42F6-9C81-D1675EC41747}" type="doc">
      <dgm:prSet loTypeId="urn:microsoft.com/office/officeart/2005/8/layout/vProcess5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de-DE"/>
        </a:p>
      </dgm:t>
    </dgm:pt>
    <dgm:pt modelId="{42FCFA79-E822-4433-89B4-5DA0E6DDDDD5}">
      <dgm:prSet phldrT="[Text]" custT="1"/>
      <dgm:spPr/>
      <dgm:t>
        <a:bodyPr/>
        <a:lstStyle/>
        <a:p>
          <a:r>
            <a: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Vorbereitungsphase</a:t>
          </a:r>
        </a:p>
      </dgm:t>
    </dgm:pt>
    <dgm:pt modelId="{27C38330-64B9-4E8E-9556-D698390C6ACF}" type="parTrans" cxnId="{503F7179-5D25-4EC6-B499-07CAA0A3A0D5}">
      <dgm:prSet/>
      <dgm:spPr/>
      <dgm:t>
        <a:bodyPr/>
        <a:lstStyle/>
        <a:p>
          <a:endParaRPr lang="de-DE"/>
        </a:p>
      </dgm:t>
    </dgm:pt>
    <dgm:pt modelId="{438DBFA3-C4B5-4781-81A7-CF1795DA467F}" type="sibTrans" cxnId="{503F7179-5D25-4EC6-B499-07CAA0A3A0D5}">
      <dgm:prSet/>
      <dgm:spPr/>
      <dgm:t>
        <a:bodyPr/>
        <a:lstStyle/>
        <a:p>
          <a:endParaRPr lang="de-DE"/>
        </a:p>
      </dgm:t>
    </dgm:pt>
    <dgm:pt modelId="{E015C29C-2F19-45DD-9C6F-269CDEDF7FE1}">
      <dgm:prSet phldrT="[Text]" custT="1"/>
      <dgm:spPr/>
      <dgm:t>
        <a:bodyPr/>
        <a:lstStyle/>
        <a:p>
          <a:r>
            <a: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Interventions-/ Veränderungsphase</a:t>
          </a:r>
        </a:p>
      </dgm:t>
    </dgm:pt>
    <dgm:pt modelId="{6559136F-921D-4273-9E30-F7645611A11A}" type="parTrans" cxnId="{BE64EF42-A051-4C6C-B4A3-B43F5A1E7580}">
      <dgm:prSet/>
      <dgm:spPr/>
      <dgm:t>
        <a:bodyPr/>
        <a:lstStyle/>
        <a:p>
          <a:endParaRPr lang="de-DE"/>
        </a:p>
      </dgm:t>
    </dgm:pt>
    <dgm:pt modelId="{4DFCDFE9-1070-4472-9739-E5C92BD65378}" type="sibTrans" cxnId="{BE64EF42-A051-4C6C-B4A3-B43F5A1E7580}">
      <dgm:prSet/>
      <dgm:spPr/>
      <dgm:t>
        <a:bodyPr/>
        <a:lstStyle/>
        <a:p>
          <a:endParaRPr lang="de-DE"/>
        </a:p>
      </dgm:t>
    </dgm:pt>
    <dgm:pt modelId="{92B501DF-4D22-4DE2-9CF2-C0A0CA3E0F9C}">
      <dgm:prSet phldrT="[Text]" custT="1"/>
      <dgm:spPr/>
      <dgm:t>
        <a:bodyPr/>
        <a:lstStyle/>
        <a:p>
          <a:r>
            <a: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Evaluation/ Stabilisierungsphase</a:t>
          </a:r>
        </a:p>
      </dgm:t>
    </dgm:pt>
    <dgm:pt modelId="{A32D41AA-5F53-406A-B270-6CA6A05ECB01}" type="parTrans" cxnId="{635A4B0D-056D-4916-820A-F51A14839563}">
      <dgm:prSet/>
      <dgm:spPr/>
      <dgm:t>
        <a:bodyPr/>
        <a:lstStyle/>
        <a:p>
          <a:endParaRPr lang="de-DE"/>
        </a:p>
      </dgm:t>
    </dgm:pt>
    <dgm:pt modelId="{2600B509-A69D-4D46-8B97-0201581F2A48}" type="sibTrans" cxnId="{635A4B0D-056D-4916-820A-F51A14839563}">
      <dgm:prSet/>
      <dgm:spPr/>
      <dgm:t>
        <a:bodyPr/>
        <a:lstStyle/>
        <a:p>
          <a:endParaRPr lang="de-DE"/>
        </a:p>
      </dgm:t>
    </dgm:pt>
    <dgm:pt modelId="{4273DA4B-08CF-468D-A57D-2C07E3FD1459}">
      <dgm:prSet custT="1"/>
      <dgm:spPr/>
      <dgm:t>
        <a:bodyPr/>
        <a:lstStyle/>
        <a:p>
          <a:r>
            <a: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Initiierungsphase</a:t>
          </a:r>
        </a:p>
      </dgm:t>
    </dgm:pt>
    <dgm:pt modelId="{7C7E4DED-1E98-42AC-B265-7776C915D3D3}" type="parTrans" cxnId="{6804C080-44D8-4046-A85C-AABFD9725BF0}">
      <dgm:prSet/>
      <dgm:spPr/>
      <dgm:t>
        <a:bodyPr/>
        <a:lstStyle/>
        <a:p>
          <a:endParaRPr lang="de-DE"/>
        </a:p>
      </dgm:t>
    </dgm:pt>
    <dgm:pt modelId="{91805D4A-08D2-4FFC-BFB0-426FEB7F52A4}" type="sibTrans" cxnId="{6804C080-44D8-4046-A85C-AABFD9725BF0}">
      <dgm:prSet/>
      <dgm:spPr/>
      <dgm:t>
        <a:bodyPr/>
        <a:lstStyle/>
        <a:p>
          <a:endParaRPr lang="de-DE"/>
        </a:p>
      </dgm:t>
    </dgm:pt>
    <dgm:pt modelId="{E79D15DC-AA9C-4A8E-B306-9C353B065396}">
      <dgm:prSet custT="1"/>
      <dgm:spPr/>
      <dgm:t>
        <a:bodyPr/>
        <a:lstStyle/>
        <a:p>
          <a:r>
            <a: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Diagnosephase</a:t>
          </a:r>
        </a:p>
      </dgm:t>
    </dgm:pt>
    <dgm:pt modelId="{95B35A30-F6EC-4E5B-94EA-4F2A56750050}" type="parTrans" cxnId="{1FD15F16-814C-4D4C-BF83-DDE1FB62EADE}">
      <dgm:prSet/>
      <dgm:spPr/>
      <dgm:t>
        <a:bodyPr/>
        <a:lstStyle/>
        <a:p>
          <a:endParaRPr lang="de-DE"/>
        </a:p>
      </dgm:t>
    </dgm:pt>
    <dgm:pt modelId="{932D0CD2-BCAB-482E-A01F-F38AD90F3529}" type="sibTrans" cxnId="{1FD15F16-814C-4D4C-BF83-DDE1FB62EADE}">
      <dgm:prSet/>
      <dgm:spPr/>
      <dgm:t>
        <a:bodyPr/>
        <a:lstStyle/>
        <a:p>
          <a:endParaRPr lang="de-DE"/>
        </a:p>
      </dgm:t>
    </dgm:pt>
    <dgm:pt modelId="{C6A5746D-D580-43B9-9C43-8C1B6454E990}">
      <dgm:prSet phldrT="[Text]"/>
      <dgm:spPr/>
      <dgm:t>
        <a:bodyPr/>
        <a:lstStyle/>
        <a:p>
          <a:endParaRPr lang="de-DE"/>
        </a:p>
      </dgm:t>
    </dgm:pt>
    <dgm:pt modelId="{64647068-7D64-4244-8777-2D240D0BD7FA}" type="parTrans" cxnId="{F21625EE-6A1C-4D5D-9A3B-EEFED2E993D7}">
      <dgm:prSet/>
      <dgm:spPr/>
      <dgm:t>
        <a:bodyPr/>
        <a:lstStyle/>
        <a:p>
          <a:endParaRPr lang="de-DE"/>
        </a:p>
      </dgm:t>
    </dgm:pt>
    <dgm:pt modelId="{70ED9B47-3D4B-4485-BBDB-9C8EF1ADF1D0}" type="sibTrans" cxnId="{F21625EE-6A1C-4D5D-9A3B-EEFED2E993D7}">
      <dgm:prSet/>
      <dgm:spPr/>
      <dgm:t>
        <a:bodyPr/>
        <a:lstStyle/>
        <a:p>
          <a:endParaRPr lang="de-DE"/>
        </a:p>
      </dgm:t>
    </dgm:pt>
    <dgm:pt modelId="{9A86992A-C803-4247-B5E1-87CBF97BFE62}" type="pres">
      <dgm:prSet presAssocID="{FF5CD5C1-9B19-42F6-9C81-D1675EC41747}" presName="outerComposite" presStyleCnt="0">
        <dgm:presLayoutVars>
          <dgm:chMax val="5"/>
          <dgm:dir/>
          <dgm:resizeHandles val="exact"/>
        </dgm:presLayoutVars>
      </dgm:prSet>
      <dgm:spPr/>
    </dgm:pt>
    <dgm:pt modelId="{552EEA60-FCC7-4223-B637-7EF09AFC793B}" type="pres">
      <dgm:prSet presAssocID="{FF5CD5C1-9B19-42F6-9C81-D1675EC41747}" presName="dummyMaxCanvas" presStyleCnt="0">
        <dgm:presLayoutVars/>
      </dgm:prSet>
      <dgm:spPr/>
    </dgm:pt>
    <dgm:pt modelId="{28D8142B-611D-4DAF-A671-E24A5A529578}" type="pres">
      <dgm:prSet presAssocID="{FF5CD5C1-9B19-42F6-9C81-D1675EC41747}" presName="FiveNodes_1" presStyleLbl="node1" presStyleIdx="0" presStyleCnt="5">
        <dgm:presLayoutVars>
          <dgm:bulletEnabled val="1"/>
        </dgm:presLayoutVars>
      </dgm:prSet>
      <dgm:spPr/>
    </dgm:pt>
    <dgm:pt modelId="{2E101A3C-3E75-4ED5-8B7E-5C3F304CA90F}" type="pres">
      <dgm:prSet presAssocID="{FF5CD5C1-9B19-42F6-9C81-D1675EC41747}" presName="FiveNodes_2" presStyleLbl="node1" presStyleIdx="1" presStyleCnt="5">
        <dgm:presLayoutVars>
          <dgm:bulletEnabled val="1"/>
        </dgm:presLayoutVars>
      </dgm:prSet>
      <dgm:spPr/>
    </dgm:pt>
    <dgm:pt modelId="{6FF5D933-B6AF-4585-A966-9F178A55CEB4}" type="pres">
      <dgm:prSet presAssocID="{FF5CD5C1-9B19-42F6-9C81-D1675EC41747}" presName="FiveNodes_3" presStyleLbl="node1" presStyleIdx="2" presStyleCnt="5">
        <dgm:presLayoutVars>
          <dgm:bulletEnabled val="1"/>
        </dgm:presLayoutVars>
      </dgm:prSet>
      <dgm:spPr/>
    </dgm:pt>
    <dgm:pt modelId="{86F466E8-0698-43A9-A6FF-426E7A21D74D}" type="pres">
      <dgm:prSet presAssocID="{FF5CD5C1-9B19-42F6-9C81-D1675EC41747}" presName="FiveNodes_4" presStyleLbl="node1" presStyleIdx="3" presStyleCnt="5">
        <dgm:presLayoutVars>
          <dgm:bulletEnabled val="1"/>
        </dgm:presLayoutVars>
      </dgm:prSet>
      <dgm:spPr/>
    </dgm:pt>
    <dgm:pt modelId="{E4BF75AC-320F-458D-9F24-C8D249AC61EA}" type="pres">
      <dgm:prSet presAssocID="{FF5CD5C1-9B19-42F6-9C81-D1675EC41747}" presName="FiveNodes_5" presStyleLbl="node1" presStyleIdx="4" presStyleCnt="5">
        <dgm:presLayoutVars>
          <dgm:bulletEnabled val="1"/>
        </dgm:presLayoutVars>
      </dgm:prSet>
      <dgm:spPr/>
    </dgm:pt>
    <dgm:pt modelId="{291F1EC3-6E7E-48B3-9AFE-A8026D680F04}" type="pres">
      <dgm:prSet presAssocID="{FF5CD5C1-9B19-42F6-9C81-D1675EC41747}" presName="FiveConn_1-2" presStyleLbl="fgAccFollowNode1" presStyleIdx="0" presStyleCnt="4">
        <dgm:presLayoutVars>
          <dgm:bulletEnabled val="1"/>
        </dgm:presLayoutVars>
      </dgm:prSet>
      <dgm:spPr/>
    </dgm:pt>
    <dgm:pt modelId="{FE8E9E6F-A3C5-4AA2-91FA-91CCACAF98CF}" type="pres">
      <dgm:prSet presAssocID="{FF5CD5C1-9B19-42F6-9C81-D1675EC41747}" presName="FiveConn_2-3" presStyleLbl="fgAccFollowNode1" presStyleIdx="1" presStyleCnt="4">
        <dgm:presLayoutVars>
          <dgm:bulletEnabled val="1"/>
        </dgm:presLayoutVars>
      </dgm:prSet>
      <dgm:spPr/>
    </dgm:pt>
    <dgm:pt modelId="{052FAE0E-5BF3-43A2-B074-137B90410DE3}" type="pres">
      <dgm:prSet presAssocID="{FF5CD5C1-9B19-42F6-9C81-D1675EC41747}" presName="FiveConn_3-4" presStyleLbl="fgAccFollowNode1" presStyleIdx="2" presStyleCnt="4">
        <dgm:presLayoutVars>
          <dgm:bulletEnabled val="1"/>
        </dgm:presLayoutVars>
      </dgm:prSet>
      <dgm:spPr/>
    </dgm:pt>
    <dgm:pt modelId="{0B98FCD0-87C0-4F55-A915-50D4554A755B}" type="pres">
      <dgm:prSet presAssocID="{FF5CD5C1-9B19-42F6-9C81-D1675EC41747}" presName="FiveConn_4-5" presStyleLbl="fgAccFollowNode1" presStyleIdx="3" presStyleCnt="4">
        <dgm:presLayoutVars>
          <dgm:bulletEnabled val="1"/>
        </dgm:presLayoutVars>
      </dgm:prSet>
      <dgm:spPr/>
    </dgm:pt>
    <dgm:pt modelId="{564DD8CB-3C36-4578-8424-F3A9E9FDE09B}" type="pres">
      <dgm:prSet presAssocID="{FF5CD5C1-9B19-42F6-9C81-D1675EC41747}" presName="FiveNodes_1_text" presStyleLbl="node1" presStyleIdx="4" presStyleCnt="5">
        <dgm:presLayoutVars>
          <dgm:bulletEnabled val="1"/>
        </dgm:presLayoutVars>
      </dgm:prSet>
      <dgm:spPr/>
    </dgm:pt>
    <dgm:pt modelId="{B782652E-0730-422F-8D7D-7316E3192A91}" type="pres">
      <dgm:prSet presAssocID="{FF5CD5C1-9B19-42F6-9C81-D1675EC41747}" presName="FiveNodes_2_text" presStyleLbl="node1" presStyleIdx="4" presStyleCnt="5">
        <dgm:presLayoutVars>
          <dgm:bulletEnabled val="1"/>
        </dgm:presLayoutVars>
      </dgm:prSet>
      <dgm:spPr/>
    </dgm:pt>
    <dgm:pt modelId="{FE5974E4-1074-41D0-ACDE-39071991B936}" type="pres">
      <dgm:prSet presAssocID="{FF5CD5C1-9B19-42F6-9C81-D1675EC41747}" presName="FiveNodes_3_text" presStyleLbl="node1" presStyleIdx="4" presStyleCnt="5">
        <dgm:presLayoutVars>
          <dgm:bulletEnabled val="1"/>
        </dgm:presLayoutVars>
      </dgm:prSet>
      <dgm:spPr/>
    </dgm:pt>
    <dgm:pt modelId="{BEA4663D-CBB3-41CC-9052-827E64B668C1}" type="pres">
      <dgm:prSet presAssocID="{FF5CD5C1-9B19-42F6-9C81-D1675EC41747}" presName="FiveNodes_4_text" presStyleLbl="node1" presStyleIdx="4" presStyleCnt="5">
        <dgm:presLayoutVars>
          <dgm:bulletEnabled val="1"/>
        </dgm:presLayoutVars>
      </dgm:prSet>
      <dgm:spPr/>
    </dgm:pt>
    <dgm:pt modelId="{B2FC4145-D10F-4E88-BB6A-CA39177618C7}" type="pres">
      <dgm:prSet presAssocID="{FF5CD5C1-9B19-42F6-9C81-D1675EC41747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1CE7A500-926F-4D04-ACEC-1493A312F826}" type="presOf" srcId="{92B501DF-4D22-4DE2-9CF2-C0A0CA3E0F9C}" destId="{E4BF75AC-320F-458D-9F24-C8D249AC61EA}" srcOrd="0" destOrd="0" presId="urn:microsoft.com/office/officeart/2005/8/layout/vProcess5"/>
    <dgm:cxn modelId="{635A4B0D-056D-4916-820A-F51A14839563}" srcId="{FF5CD5C1-9B19-42F6-9C81-D1675EC41747}" destId="{92B501DF-4D22-4DE2-9CF2-C0A0CA3E0F9C}" srcOrd="4" destOrd="0" parTransId="{A32D41AA-5F53-406A-B270-6CA6A05ECB01}" sibTransId="{2600B509-A69D-4D46-8B97-0201581F2A48}"/>
    <dgm:cxn modelId="{1FD15F16-814C-4D4C-BF83-DDE1FB62EADE}" srcId="{FF5CD5C1-9B19-42F6-9C81-D1675EC41747}" destId="{E79D15DC-AA9C-4A8E-B306-9C353B065396}" srcOrd="2" destOrd="0" parTransId="{95B35A30-F6EC-4E5B-94EA-4F2A56750050}" sibTransId="{932D0CD2-BCAB-482E-A01F-F38AD90F3529}"/>
    <dgm:cxn modelId="{361BCE19-3DAF-4F94-AB4B-9E00EE1C27A9}" type="presOf" srcId="{E015C29C-2F19-45DD-9C6F-269CDEDF7FE1}" destId="{86F466E8-0698-43A9-A6FF-426E7A21D74D}" srcOrd="0" destOrd="0" presId="urn:microsoft.com/office/officeart/2005/8/layout/vProcess5"/>
    <dgm:cxn modelId="{96338923-0AE1-45C5-B561-CC3E3446BB34}" type="presOf" srcId="{92B501DF-4D22-4DE2-9CF2-C0A0CA3E0F9C}" destId="{B2FC4145-D10F-4E88-BB6A-CA39177618C7}" srcOrd="1" destOrd="0" presId="urn:microsoft.com/office/officeart/2005/8/layout/vProcess5"/>
    <dgm:cxn modelId="{E4C61325-BA46-4563-8506-546534810245}" type="presOf" srcId="{91805D4A-08D2-4FFC-BFB0-426FEB7F52A4}" destId="{FE8E9E6F-A3C5-4AA2-91FA-91CCACAF98CF}" srcOrd="0" destOrd="0" presId="urn:microsoft.com/office/officeart/2005/8/layout/vProcess5"/>
    <dgm:cxn modelId="{97F31E2A-BD67-4885-8E24-06FC24E978BD}" type="presOf" srcId="{42FCFA79-E822-4433-89B4-5DA0E6DDDDD5}" destId="{28D8142B-611D-4DAF-A671-E24A5A529578}" srcOrd="0" destOrd="0" presId="urn:microsoft.com/office/officeart/2005/8/layout/vProcess5"/>
    <dgm:cxn modelId="{AC120E5D-793A-4882-B4BE-993598C54D43}" type="presOf" srcId="{4DFCDFE9-1070-4472-9739-E5C92BD65378}" destId="{0B98FCD0-87C0-4F55-A915-50D4554A755B}" srcOrd="0" destOrd="0" presId="urn:microsoft.com/office/officeart/2005/8/layout/vProcess5"/>
    <dgm:cxn modelId="{BE64EF42-A051-4C6C-B4A3-B43F5A1E7580}" srcId="{FF5CD5C1-9B19-42F6-9C81-D1675EC41747}" destId="{E015C29C-2F19-45DD-9C6F-269CDEDF7FE1}" srcOrd="3" destOrd="0" parTransId="{6559136F-921D-4273-9E30-F7645611A11A}" sibTransId="{4DFCDFE9-1070-4472-9739-E5C92BD65378}"/>
    <dgm:cxn modelId="{D130AC43-C167-4068-A479-BEB5D86DE147}" type="presOf" srcId="{E79D15DC-AA9C-4A8E-B306-9C353B065396}" destId="{6FF5D933-B6AF-4585-A966-9F178A55CEB4}" srcOrd="0" destOrd="0" presId="urn:microsoft.com/office/officeart/2005/8/layout/vProcess5"/>
    <dgm:cxn modelId="{DBCD3844-B068-4EF8-ABA9-8E180952CAE5}" type="presOf" srcId="{4273DA4B-08CF-468D-A57D-2C07E3FD1459}" destId="{2E101A3C-3E75-4ED5-8B7E-5C3F304CA90F}" srcOrd="0" destOrd="0" presId="urn:microsoft.com/office/officeart/2005/8/layout/vProcess5"/>
    <dgm:cxn modelId="{CD91C867-D9CD-4358-95A5-A8275A31349B}" type="presOf" srcId="{E015C29C-2F19-45DD-9C6F-269CDEDF7FE1}" destId="{BEA4663D-CBB3-41CC-9052-827E64B668C1}" srcOrd="1" destOrd="0" presId="urn:microsoft.com/office/officeart/2005/8/layout/vProcess5"/>
    <dgm:cxn modelId="{F951104E-3F11-4D56-9EB4-8B3A790C90BE}" type="presOf" srcId="{FF5CD5C1-9B19-42F6-9C81-D1675EC41747}" destId="{9A86992A-C803-4247-B5E1-87CBF97BFE62}" srcOrd="0" destOrd="0" presId="urn:microsoft.com/office/officeart/2005/8/layout/vProcess5"/>
    <dgm:cxn modelId="{821C2976-1BF6-46DC-A37C-1680B6539DC1}" type="presOf" srcId="{42FCFA79-E822-4433-89B4-5DA0E6DDDDD5}" destId="{564DD8CB-3C36-4578-8424-F3A9E9FDE09B}" srcOrd="1" destOrd="0" presId="urn:microsoft.com/office/officeart/2005/8/layout/vProcess5"/>
    <dgm:cxn modelId="{503F7179-5D25-4EC6-B499-07CAA0A3A0D5}" srcId="{FF5CD5C1-9B19-42F6-9C81-D1675EC41747}" destId="{42FCFA79-E822-4433-89B4-5DA0E6DDDDD5}" srcOrd="0" destOrd="0" parTransId="{27C38330-64B9-4E8E-9556-D698390C6ACF}" sibTransId="{438DBFA3-C4B5-4781-81A7-CF1795DA467F}"/>
    <dgm:cxn modelId="{FFFC2B7F-7E3C-4FD0-B7E5-A1E57CFF905B}" type="presOf" srcId="{E79D15DC-AA9C-4A8E-B306-9C353B065396}" destId="{FE5974E4-1074-41D0-ACDE-39071991B936}" srcOrd="1" destOrd="0" presId="urn:microsoft.com/office/officeart/2005/8/layout/vProcess5"/>
    <dgm:cxn modelId="{6804C080-44D8-4046-A85C-AABFD9725BF0}" srcId="{FF5CD5C1-9B19-42F6-9C81-D1675EC41747}" destId="{4273DA4B-08CF-468D-A57D-2C07E3FD1459}" srcOrd="1" destOrd="0" parTransId="{7C7E4DED-1E98-42AC-B265-7776C915D3D3}" sibTransId="{91805D4A-08D2-4FFC-BFB0-426FEB7F52A4}"/>
    <dgm:cxn modelId="{633F19BB-67BE-4677-B5C3-C8A80AD8FBDA}" type="presOf" srcId="{438DBFA3-C4B5-4781-81A7-CF1795DA467F}" destId="{291F1EC3-6E7E-48B3-9AFE-A8026D680F04}" srcOrd="0" destOrd="0" presId="urn:microsoft.com/office/officeart/2005/8/layout/vProcess5"/>
    <dgm:cxn modelId="{C7CBB0DA-EDDA-46B8-AF4A-F73C8DC9B981}" type="presOf" srcId="{4273DA4B-08CF-468D-A57D-2C07E3FD1459}" destId="{B782652E-0730-422F-8D7D-7316E3192A91}" srcOrd="1" destOrd="0" presId="urn:microsoft.com/office/officeart/2005/8/layout/vProcess5"/>
    <dgm:cxn modelId="{F21625EE-6A1C-4D5D-9A3B-EEFED2E993D7}" srcId="{FF5CD5C1-9B19-42F6-9C81-D1675EC41747}" destId="{C6A5746D-D580-43B9-9C43-8C1B6454E990}" srcOrd="5" destOrd="0" parTransId="{64647068-7D64-4244-8777-2D240D0BD7FA}" sibTransId="{70ED9B47-3D4B-4485-BBDB-9C8EF1ADF1D0}"/>
    <dgm:cxn modelId="{04F59BF4-FBF0-4B0B-B9B4-818679AF7566}" type="presOf" srcId="{932D0CD2-BCAB-482E-A01F-F38AD90F3529}" destId="{052FAE0E-5BF3-43A2-B074-137B90410DE3}" srcOrd="0" destOrd="0" presId="urn:microsoft.com/office/officeart/2005/8/layout/vProcess5"/>
    <dgm:cxn modelId="{A421E913-0344-4D20-BA89-93CB02D721FA}" type="presParOf" srcId="{9A86992A-C803-4247-B5E1-87CBF97BFE62}" destId="{552EEA60-FCC7-4223-B637-7EF09AFC793B}" srcOrd="0" destOrd="0" presId="urn:microsoft.com/office/officeart/2005/8/layout/vProcess5"/>
    <dgm:cxn modelId="{C98D69B3-045D-46F6-98F4-1D9264B32360}" type="presParOf" srcId="{9A86992A-C803-4247-B5E1-87CBF97BFE62}" destId="{28D8142B-611D-4DAF-A671-E24A5A529578}" srcOrd="1" destOrd="0" presId="urn:microsoft.com/office/officeart/2005/8/layout/vProcess5"/>
    <dgm:cxn modelId="{3332649B-836F-4EA9-992C-546580FE2E54}" type="presParOf" srcId="{9A86992A-C803-4247-B5E1-87CBF97BFE62}" destId="{2E101A3C-3E75-4ED5-8B7E-5C3F304CA90F}" srcOrd="2" destOrd="0" presId="urn:microsoft.com/office/officeart/2005/8/layout/vProcess5"/>
    <dgm:cxn modelId="{5C15EA50-4461-4C02-81B4-AC87BEB4455B}" type="presParOf" srcId="{9A86992A-C803-4247-B5E1-87CBF97BFE62}" destId="{6FF5D933-B6AF-4585-A966-9F178A55CEB4}" srcOrd="3" destOrd="0" presId="urn:microsoft.com/office/officeart/2005/8/layout/vProcess5"/>
    <dgm:cxn modelId="{FA072FFA-8736-4B9F-8228-0B5A17234969}" type="presParOf" srcId="{9A86992A-C803-4247-B5E1-87CBF97BFE62}" destId="{86F466E8-0698-43A9-A6FF-426E7A21D74D}" srcOrd="4" destOrd="0" presId="urn:microsoft.com/office/officeart/2005/8/layout/vProcess5"/>
    <dgm:cxn modelId="{AAAA7DEA-E364-4D6D-90DE-46BCB8494FB8}" type="presParOf" srcId="{9A86992A-C803-4247-B5E1-87CBF97BFE62}" destId="{E4BF75AC-320F-458D-9F24-C8D249AC61EA}" srcOrd="5" destOrd="0" presId="urn:microsoft.com/office/officeart/2005/8/layout/vProcess5"/>
    <dgm:cxn modelId="{8C57D64A-1C82-4454-AD88-0D24DA8A67B6}" type="presParOf" srcId="{9A86992A-C803-4247-B5E1-87CBF97BFE62}" destId="{291F1EC3-6E7E-48B3-9AFE-A8026D680F04}" srcOrd="6" destOrd="0" presId="urn:microsoft.com/office/officeart/2005/8/layout/vProcess5"/>
    <dgm:cxn modelId="{549C5933-1211-4A7E-B609-6A083F1C1F1D}" type="presParOf" srcId="{9A86992A-C803-4247-B5E1-87CBF97BFE62}" destId="{FE8E9E6F-A3C5-4AA2-91FA-91CCACAF98CF}" srcOrd="7" destOrd="0" presId="urn:microsoft.com/office/officeart/2005/8/layout/vProcess5"/>
    <dgm:cxn modelId="{AACB544C-5320-438A-944D-7C01D376D9F0}" type="presParOf" srcId="{9A86992A-C803-4247-B5E1-87CBF97BFE62}" destId="{052FAE0E-5BF3-43A2-B074-137B90410DE3}" srcOrd="8" destOrd="0" presId="urn:microsoft.com/office/officeart/2005/8/layout/vProcess5"/>
    <dgm:cxn modelId="{E0224C96-F513-4840-AB9A-A80075CE874D}" type="presParOf" srcId="{9A86992A-C803-4247-B5E1-87CBF97BFE62}" destId="{0B98FCD0-87C0-4F55-A915-50D4554A755B}" srcOrd="9" destOrd="0" presId="urn:microsoft.com/office/officeart/2005/8/layout/vProcess5"/>
    <dgm:cxn modelId="{F8E8CB61-6BAB-4B7B-BF72-109E5F1F32F4}" type="presParOf" srcId="{9A86992A-C803-4247-B5E1-87CBF97BFE62}" destId="{564DD8CB-3C36-4578-8424-F3A9E9FDE09B}" srcOrd="10" destOrd="0" presId="urn:microsoft.com/office/officeart/2005/8/layout/vProcess5"/>
    <dgm:cxn modelId="{89BEF8F3-6EBF-4994-9EF1-180879AA3F0C}" type="presParOf" srcId="{9A86992A-C803-4247-B5E1-87CBF97BFE62}" destId="{B782652E-0730-422F-8D7D-7316E3192A91}" srcOrd="11" destOrd="0" presId="urn:microsoft.com/office/officeart/2005/8/layout/vProcess5"/>
    <dgm:cxn modelId="{AF98366D-833B-415B-8157-625E23C2C167}" type="presParOf" srcId="{9A86992A-C803-4247-B5E1-87CBF97BFE62}" destId="{FE5974E4-1074-41D0-ACDE-39071991B936}" srcOrd="12" destOrd="0" presId="urn:microsoft.com/office/officeart/2005/8/layout/vProcess5"/>
    <dgm:cxn modelId="{B0597EBC-DE23-4D7A-A9ED-6363FA992BA9}" type="presParOf" srcId="{9A86992A-C803-4247-B5E1-87CBF97BFE62}" destId="{BEA4663D-CBB3-41CC-9052-827E64B668C1}" srcOrd="13" destOrd="0" presId="urn:microsoft.com/office/officeart/2005/8/layout/vProcess5"/>
    <dgm:cxn modelId="{DAF415D8-A518-407C-B39E-FAEDAAC5F8B9}" type="presParOf" srcId="{9A86992A-C803-4247-B5E1-87CBF97BFE62}" destId="{B2FC4145-D10F-4E88-BB6A-CA39177618C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D8142B-611D-4DAF-A671-E24A5A529578}">
      <dsp:nvSpPr>
        <dsp:cNvPr id="0" name=""/>
        <dsp:cNvSpPr/>
      </dsp:nvSpPr>
      <dsp:spPr>
        <a:xfrm>
          <a:off x="0" y="0"/>
          <a:ext cx="4815155" cy="10020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Vorbereitungsphase</a:t>
          </a:r>
        </a:p>
      </dsp:txBody>
      <dsp:txXfrm>
        <a:off x="29349" y="29349"/>
        <a:ext cx="3616620" cy="943356"/>
      </dsp:txXfrm>
    </dsp:sp>
    <dsp:sp modelId="{2E101A3C-3E75-4ED5-8B7E-5C3F304CA90F}">
      <dsp:nvSpPr>
        <dsp:cNvPr id="0" name=""/>
        <dsp:cNvSpPr/>
      </dsp:nvSpPr>
      <dsp:spPr>
        <a:xfrm>
          <a:off x="359573" y="1141229"/>
          <a:ext cx="4815155" cy="10020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Initiierungsphase</a:t>
          </a:r>
        </a:p>
      </dsp:txBody>
      <dsp:txXfrm>
        <a:off x="388922" y="1170578"/>
        <a:ext cx="3745548" cy="943356"/>
      </dsp:txXfrm>
    </dsp:sp>
    <dsp:sp modelId="{6FF5D933-B6AF-4585-A966-9F178A55CEB4}">
      <dsp:nvSpPr>
        <dsp:cNvPr id="0" name=""/>
        <dsp:cNvSpPr/>
      </dsp:nvSpPr>
      <dsp:spPr>
        <a:xfrm>
          <a:off x="719146" y="2282458"/>
          <a:ext cx="4815155" cy="10020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Diagnosephase</a:t>
          </a:r>
        </a:p>
      </dsp:txBody>
      <dsp:txXfrm>
        <a:off x="748495" y="2311807"/>
        <a:ext cx="3745548" cy="943356"/>
      </dsp:txXfrm>
    </dsp:sp>
    <dsp:sp modelId="{86F466E8-0698-43A9-A6FF-426E7A21D74D}">
      <dsp:nvSpPr>
        <dsp:cNvPr id="0" name=""/>
        <dsp:cNvSpPr/>
      </dsp:nvSpPr>
      <dsp:spPr>
        <a:xfrm>
          <a:off x="1078719" y="3423687"/>
          <a:ext cx="4815155" cy="10020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Interventions-/ Veränderungsphase</a:t>
          </a:r>
        </a:p>
      </dsp:txBody>
      <dsp:txXfrm>
        <a:off x="1108068" y="3453036"/>
        <a:ext cx="3745548" cy="943356"/>
      </dsp:txXfrm>
    </dsp:sp>
    <dsp:sp modelId="{E4BF75AC-320F-458D-9F24-C8D249AC61EA}">
      <dsp:nvSpPr>
        <dsp:cNvPr id="0" name=""/>
        <dsp:cNvSpPr/>
      </dsp:nvSpPr>
      <dsp:spPr>
        <a:xfrm>
          <a:off x="1438293" y="4564916"/>
          <a:ext cx="4815155" cy="100205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Evaluation/ Stabilisierungsphase</a:t>
          </a:r>
        </a:p>
      </dsp:txBody>
      <dsp:txXfrm>
        <a:off x="1467642" y="4594265"/>
        <a:ext cx="3745548" cy="943356"/>
      </dsp:txXfrm>
    </dsp:sp>
    <dsp:sp modelId="{291F1EC3-6E7E-48B3-9AFE-A8026D680F04}">
      <dsp:nvSpPr>
        <dsp:cNvPr id="0" name=""/>
        <dsp:cNvSpPr/>
      </dsp:nvSpPr>
      <dsp:spPr>
        <a:xfrm>
          <a:off x="4163820" y="732056"/>
          <a:ext cx="651335" cy="65133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4310370" y="732056"/>
        <a:ext cx="358235" cy="490130"/>
      </dsp:txXfrm>
    </dsp:sp>
    <dsp:sp modelId="{FE8E9E6F-A3C5-4AA2-91FA-91CCACAF98CF}">
      <dsp:nvSpPr>
        <dsp:cNvPr id="0" name=""/>
        <dsp:cNvSpPr/>
      </dsp:nvSpPr>
      <dsp:spPr>
        <a:xfrm>
          <a:off x="4523393" y="1873285"/>
          <a:ext cx="651335" cy="65133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4669943" y="1873285"/>
        <a:ext cx="358235" cy="490130"/>
      </dsp:txXfrm>
    </dsp:sp>
    <dsp:sp modelId="{052FAE0E-5BF3-43A2-B074-137B90410DE3}">
      <dsp:nvSpPr>
        <dsp:cNvPr id="0" name=""/>
        <dsp:cNvSpPr/>
      </dsp:nvSpPr>
      <dsp:spPr>
        <a:xfrm>
          <a:off x="4882966" y="2997813"/>
          <a:ext cx="651335" cy="65133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5029516" y="2997813"/>
        <a:ext cx="358235" cy="490130"/>
      </dsp:txXfrm>
    </dsp:sp>
    <dsp:sp modelId="{0B98FCD0-87C0-4F55-A915-50D4554A755B}">
      <dsp:nvSpPr>
        <dsp:cNvPr id="0" name=""/>
        <dsp:cNvSpPr/>
      </dsp:nvSpPr>
      <dsp:spPr>
        <a:xfrm>
          <a:off x="5242540" y="4150176"/>
          <a:ext cx="651335" cy="65133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000" kern="1200"/>
        </a:p>
      </dsp:txBody>
      <dsp:txXfrm>
        <a:off x="5389090" y="4150176"/>
        <a:ext cx="358235" cy="490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01F334-FBC5-4E94-8C54-7CAD02DF2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9A2930-FE8E-425A-94BA-7252792AA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0167C1-265B-41C9-B75B-6DD238051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35B5BA-E32E-4363-8C4D-313662CD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150C4B-D3FA-4A49-A75A-BD397EFF2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64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D52E17-D58A-4110-A34D-B3E182BB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0B6C3E-D38C-4EAA-80B3-635ED79BF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1416FC-71C8-4558-9E65-9FEB6584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CBF6DA-9983-4933-9FFC-D3D0A4A5F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4DFED8-26A3-4B6B-9F16-222EECCD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420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46F05A5-A1DE-4872-9EB7-F81B7B6001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613D7D-ED39-4811-B431-A3998DBB8D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EC269C-44E2-466E-9788-681CA5D7B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F596AD-CE05-4353-95AD-7BB3911F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19E3CD-6C7B-45D4-AAF2-DC50A51F3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1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7E08E-9655-4DE7-9997-DDC7F0B1C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58B242-1DCA-4407-A7EE-E0C1F2BF2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06E15D-D411-4C1A-9FFE-78216A40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C93486-5CE8-4752-9012-A43F5925B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48EA56-5F04-4391-B784-A32351C58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79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E2BC7F-60C5-45AC-A354-6C409FA61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1E730F-76C4-401D-A5F8-8F335C4ED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3BA1AA-0B74-43A3-8EDC-066441811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CF9B3A-13F6-4C9F-BC19-085FFA2A8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CF608A-F80A-4122-87BC-E26C6101D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17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2BC04-79EA-4024-886B-317D8ADC8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AF8212-B3A6-453C-842B-E9F767C1A4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4B2039-8116-496B-9501-F2C3376E37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F3C0F9-D711-4653-B6CA-540B1D224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363ED6-2BFA-440D-BDA2-BBEFC0164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2C5197-99A3-46D5-BA98-5B6D6C5A3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338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F982A-38FA-4738-8DFC-26D31D2A0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4EA73E-1208-4DED-90B2-70F69B118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3063EE-88D0-43E7-9323-08DA16E2C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0AE6D7-C529-4F31-AB1F-F81BD76F3E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BC37995-DD0B-461E-9F4C-E7474D9E1E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9AF2B6-3132-45CB-B163-94F9C2B27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EB97B01-1F86-4370-BF6B-90BE98BC2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732769B-1464-425D-98D2-7F3A8713C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276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A5C5B-D0F4-4FF2-8B7A-29B397F74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E400B5F-2C33-483D-A686-2EFE87E94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E9B71B-7E4E-4134-8DE3-039CCA5EB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8BC9B2-E630-4D51-BACB-2691EE5DE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26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7252EC5-F42A-4EFC-98E5-81D95933D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765801-F6EB-407C-8FBE-68A8C6643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36BFB7-CF70-43E3-8639-22A2A3D2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0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EAACFE-BD1E-416F-B6B7-AA93E3696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B8DD48-F5BF-4259-8065-25DC68357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7A2B5A-D76F-4441-968B-E068EFA696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F04405-C189-4404-9D86-B3F0437A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188B76-C583-48B5-B2B8-108203B5C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311435-15DF-4D42-A131-D1C02EFD0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452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0B35E-0D2C-4E55-9A73-72AA3AF40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B304479-B597-4D1D-BA84-0FE9FCCAA6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3EA7D2-4C3B-4D62-A982-9C8DD5CC0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367907B-2BA3-49A4-92F5-DDAAF6516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8AF0BE-DC55-4D72-A2DB-82D3C77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F2A1D0-2F3A-4EFA-B511-C52C91CA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15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7926156-6A47-4BC2-B5F4-13237300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8C9118-E67C-46B8-8991-C90D38EFB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A0258B-5910-4FBB-AAC3-F82DA3C06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06F11-1EF2-4E8B-8F24-12EDDF3D4BC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FDD79E-0115-4DD2-8C8C-CE039185B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B97201-7961-40FF-9E54-4EAAD37124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A426E-DB52-4717-AF7B-7E70E87ADC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43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7BEA0073-5C41-460F-9D5D-660B227DB7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262756"/>
              </p:ext>
            </p:extLst>
          </p:nvPr>
        </p:nvGraphicFramePr>
        <p:xfrm>
          <a:off x="236128" y="1135669"/>
          <a:ext cx="6253449" cy="5566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DD937A3-A35D-43CA-B2CA-1DC453A0024E}"/>
              </a:ext>
            </a:extLst>
          </p:cNvPr>
          <p:cNvGrpSpPr/>
          <p:nvPr/>
        </p:nvGrpSpPr>
        <p:grpSpPr>
          <a:xfrm>
            <a:off x="6861513" y="1255922"/>
            <a:ext cx="3067608" cy="795087"/>
            <a:chOff x="379333" y="679"/>
            <a:chExt cx="3067608" cy="795087"/>
          </a:xfrm>
          <a:noFill/>
        </p:grpSpPr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B838DB5B-C256-4C6B-B9BB-7B4E9E72FADC}"/>
                </a:ext>
              </a:extLst>
            </p:cNvPr>
            <p:cNvSpPr/>
            <p:nvPr/>
          </p:nvSpPr>
          <p:spPr>
            <a:xfrm>
              <a:off x="379333" y="679"/>
              <a:ext cx="3067608" cy="795087"/>
            </a:xfrm>
            <a:prstGeom prst="roundRect">
              <a:avLst>
                <a:gd name="adj" fmla="val 10000"/>
              </a:avLst>
            </a:prstGeom>
            <a:grpFill/>
            <a:ln w="12700">
              <a:solidFill>
                <a:schemeClr val="tx2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hteck: abgerundete Ecken 4">
              <a:extLst>
                <a:ext uri="{FF2B5EF4-FFF2-40B4-BE49-F238E27FC236}">
                  <a16:creationId xmlns:a16="http://schemas.microsoft.com/office/drawing/2014/main" id="{AC7317FD-3679-4882-BDF2-07C8D54E2666}"/>
                </a:ext>
              </a:extLst>
            </p:cNvPr>
            <p:cNvSpPr txBox="1"/>
            <p:nvPr/>
          </p:nvSpPr>
          <p:spPr>
            <a:xfrm>
              <a:off x="402620" y="23966"/>
              <a:ext cx="3021034" cy="748513"/>
            </a:xfrm>
            <a:prstGeom prst="rect">
              <a:avLst/>
            </a:prstGeom>
            <a:grpFill/>
            <a:ln w="12700">
              <a:solidFill>
                <a:schemeClr val="tx2"/>
              </a:solidFill>
              <a:prstDash val="soli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Rahmenbedingungen/</a:t>
              </a:r>
            </a:p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Ressourcen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EA68DE9D-0963-459F-A9B9-8197E280F03D}"/>
              </a:ext>
            </a:extLst>
          </p:cNvPr>
          <p:cNvGrpSpPr/>
          <p:nvPr/>
        </p:nvGrpSpPr>
        <p:grpSpPr>
          <a:xfrm>
            <a:off x="6861513" y="2445530"/>
            <a:ext cx="3067608" cy="795087"/>
            <a:chOff x="379333" y="1193310"/>
            <a:chExt cx="3067608" cy="795087"/>
          </a:xfrm>
          <a:noFill/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2E65887A-79FD-4358-8B22-0D1289210057}"/>
                </a:ext>
              </a:extLst>
            </p:cNvPr>
            <p:cNvSpPr/>
            <p:nvPr/>
          </p:nvSpPr>
          <p:spPr>
            <a:xfrm>
              <a:off x="379333" y="1193310"/>
              <a:ext cx="3067608" cy="795087"/>
            </a:xfrm>
            <a:prstGeom prst="roundRect">
              <a:avLst>
                <a:gd name="adj" fmla="val 10000"/>
              </a:avLst>
            </a:prstGeom>
            <a:grpFill/>
            <a:ln w="12700"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85696"/>
                <a:satOff val="5075"/>
                <a:lumOff val="2059"/>
                <a:alphaOff val="0"/>
              </a:schemeClr>
            </a:fillRef>
            <a:effectRef idx="0">
              <a:schemeClr val="accent5">
                <a:hueOff val="185696"/>
                <a:satOff val="5075"/>
                <a:lumOff val="205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hteck: abgerundete Ecken 4">
              <a:extLst>
                <a:ext uri="{FF2B5EF4-FFF2-40B4-BE49-F238E27FC236}">
                  <a16:creationId xmlns:a16="http://schemas.microsoft.com/office/drawing/2014/main" id="{6F7F40B4-1EB4-4B8F-A7F7-9D96BB14A3A0}"/>
                </a:ext>
              </a:extLst>
            </p:cNvPr>
            <p:cNvSpPr txBox="1"/>
            <p:nvPr/>
          </p:nvSpPr>
          <p:spPr>
            <a:xfrm>
              <a:off x="402620" y="1216597"/>
              <a:ext cx="3021034" cy="748513"/>
            </a:xfrm>
            <a:prstGeom prst="rect">
              <a:avLst/>
            </a:prstGeom>
            <a:grpFill/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Ziele + Veränderungswille</a:t>
              </a:r>
              <a:endParaRPr lang="de-DE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F821F2C4-4A75-4DEF-8DD8-D6E0E2CBAFC6}"/>
              </a:ext>
            </a:extLst>
          </p:cNvPr>
          <p:cNvGrpSpPr/>
          <p:nvPr/>
        </p:nvGrpSpPr>
        <p:grpSpPr>
          <a:xfrm>
            <a:off x="6861513" y="3572995"/>
            <a:ext cx="3067608" cy="795087"/>
            <a:chOff x="379333" y="2385941"/>
            <a:chExt cx="3067608" cy="795087"/>
          </a:xfrm>
          <a:noFill/>
        </p:grpSpPr>
        <p:sp>
          <p:nvSpPr>
            <p:cNvPr id="28" name="Rechteck: abgerundete Ecken 27">
              <a:extLst>
                <a:ext uri="{FF2B5EF4-FFF2-40B4-BE49-F238E27FC236}">
                  <a16:creationId xmlns:a16="http://schemas.microsoft.com/office/drawing/2014/main" id="{FAD0AEE2-D723-42D8-AC80-EB413D554BEB}"/>
                </a:ext>
              </a:extLst>
            </p:cNvPr>
            <p:cNvSpPr/>
            <p:nvPr/>
          </p:nvSpPr>
          <p:spPr>
            <a:xfrm>
              <a:off x="379333" y="2385941"/>
              <a:ext cx="3067608" cy="795087"/>
            </a:xfrm>
            <a:prstGeom prst="roundRect">
              <a:avLst>
                <a:gd name="adj" fmla="val 10000"/>
              </a:avLst>
            </a:prstGeom>
            <a:grpFill/>
            <a:ln w="12700"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371392"/>
                <a:satOff val="10150"/>
                <a:lumOff val="4117"/>
                <a:alphaOff val="0"/>
              </a:schemeClr>
            </a:fillRef>
            <a:effectRef idx="0">
              <a:schemeClr val="accent5">
                <a:hueOff val="371392"/>
                <a:satOff val="10150"/>
                <a:lumOff val="411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echteck: abgerundete Ecken 4">
              <a:extLst>
                <a:ext uri="{FF2B5EF4-FFF2-40B4-BE49-F238E27FC236}">
                  <a16:creationId xmlns:a16="http://schemas.microsoft.com/office/drawing/2014/main" id="{D5939BF1-CB42-45AA-B4F1-56569B85F598}"/>
                </a:ext>
              </a:extLst>
            </p:cNvPr>
            <p:cNvSpPr txBox="1"/>
            <p:nvPr/>
          </p:nvSpPr>
          <p:spPr>
            <a:xfrm>
              <a:off x="402620" y="2409228"/>
              <a:ext cx="3021034" cy="748513"/>
            </a:xfrm>
            <a:prstGeom prst="rect">
              <a:avLst/>
            </a:prstGeom>
            <a:grpFill/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Ist- Zustand (Stärken + Handlungsbedarf klären)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F2439BAD-BA41-41C0-BD7F-31F5FAD64D4B}"/>
              </a:ext>
            </a:extLst>
          </p:cNvPr>
          <p:cNvGrpSpPr/>
          <p:nvPr/>
        </p:nvGrpSpPr>
        <p:grpSpPr>
          <a:xfrm>
            <a:off x="6862991" y="5829403"/>
            <a:ext cx="3067608" cy="795087"/>
            <a:chOff x="379333" y="4771204"/>
            <a:chExt cx="3067608" cy="795087"/>
          </a:xfrm>
          <a:noFill/>
        </p:grpSpPr>
        <p:sp>
          <p:nvSpPr>
            <p:cNvPr id="31" name="Rechteck: abgerundete Ecken 30">
              <a:extLst>
                <a:ext uri="{FF2B5EF4-FFF2-40B4-BE49-F238E27FC236}">
                  <a16:creationId xmlns:a16="http://schemas.microsoft.com/office/drawing/2014/main" id="{C8B041E2-27EC-445D-9373-0FB028AA4432}"/>
                </a:ext>
              </a:extLst>
            </p:cNvPr>
            <p:cNvSpPr/>
            <p:nvPr/>
          </p:nvSpPr>
          <p:spPr>
            <a:xfrm>
              <a:off x="379333" y="4771204"/>
              <a:ext cx="3067608" cy="795087"/>
            </a:xfrm>
            <a:prstGeom prst="roundRect">
              <a:avLst>
                <a:gd name="adj" fmla="val 10000"/>
              </a:avLst>
            </a:prstGeom>
            <a:grpFill/>
            <a:ln w="12700"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742785"/>
                <a:satOff val="20301"/>
                <a:lumOff val="8235"/>
                <a:alphaOff val="0"/>
              </a:schemeClr>
            </a:fillRef>
            <a:effectRef idx="0">
              <a:schemeClr val="accent5">
                <a:hueOff val="742785"/>
                <a:satOff val="20301"/>
                <a:lumOff val="823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chteck: abgerundete Ecken 4">
              <a:extLst>
                <a:ext uri="{FF2B5EF4-FFF2-40B4-BE49-F238E27FC236}">
                  <a16:creationId xmlns:a16="http://schemas.microsoft.com/office/drawing/2014/main" id="{6D74DA2C-B514-40FB-847A-C88B1C442D02}"/>
                </a:ext>
              </a:extLst>
            </p:cNvPr>
            <p:cNvSpPr txBox="1"/>
            <p:nvPr/>
          </p:nvSpPr>
          <p:spPr>
            <a:xfrm>
              <a:off x="402620" y="4794491"/>
              <a:ext cx="3021034" cy="748513"/>
            </a:xfrm>
            <a:prstGeom prst="rect">
              <a:avLst/>
            </a:prstGeom>
            <a:grpFill/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Messung +</a:t>
              </a:r>
            </a:p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Sic</a:t>
              </a:r>
              <a:r>
                <a:rPr lang="de-DE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herung von Erfolgen</a:t>
              </a:r>
              <a:endParaRPr lang="de-DE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A5222A4E-7E37-46AA-B947-883C69CBBCD6}"/>
              </a:ext>
            </a:extLst>
          </p:cNvPr>
          <p:cNvGrpSpPr/>
          <p:nvPr/>
        </p:nvGrpSpPr>
        <p:grpSpPr>
          <a:xfrm>
            <a:off x="6870390" y="4682703"/>
            <a:ext cx="3067608" cy="795087"/>
            <a:chOff x="379333" y="3578572"/>
            <a:chExt cx="3067608" cy="795087"/>
          </a:xfrm>
          <a:noFill/>
        </p:grpSpPr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450E895E-CE79-46D8-BE85-A785CE9DC242}"/>
                </a:ext>
              </a:extLst>
            </p:cNvPr>
            <p:cNvSpPr/>
            <p:nvPr/>
          </p:nvSpPr>
          <p:spPr>
            <a:xfrm>
              <a:off x="379333" y="3578572"/>
              <a:ext cx="3067608" cy="795087"/>
            </a:xfrm>
            <a:prstGeom prst="roundRect">
              <a:avLst>
                <a:gd name="adj" fmla="val 10000"/>
              </a:avLst>
            </a:prstGeom>
            <a:grpFill/>
            <a:ln w="12700"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557089"/>
                <a:satOff val="15226"/>
                <a:lumOff val="6176"/>
                <a:alphaOff val="0"/>
              </a:schemeClr>
            </a:fillRef>
            <a:effectRef idx="0">
              <a:schemeClr val="accent5">
                <a:hueOff val="557089"/>
                <a:satOff val="15226"/>
                <a:lumOff val="61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hteck: abgerundete Ecken 4">
              <a:extLst>
                <a:ext uri="{FF2B5EF4-FFF2-40B4-BE49-F238E27FC236}">
                  <a16:creationId xmlns:a16="http://schemas.microsoft.com/office/drawing/2014/main" id="{958C1776-7925-4193-8C40-6E83FBA7A1E8}"/>
                </a:ext>
              </a:extLst>
            </p:cNvPr>
            <p:cNvSpPr txBox="1"/>
            <p:nvPr/>
          </p:nvSpPr>
          <p:spPr>
            <a:xfrm>
              <a:off x="402620" y="3601859"/>
              <a:ext cx="3021034" cy="748513"/>
            </a:xfrm>
            <a:prstGeom prst="rect">
              <a:avLst/>
            </a:prstGeom>
            <a:grpFill/>
            <a:ln w="127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Entwicklung Lösungen +</a:t>
              </a:r>
            </a:p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kern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Umsetzung</a:t>
              </a:r>
            </a:p>
          </p:txBody>
        </p:sp>
      </p:grpSp>
      <p:sp>
        <p:nvSpPr>
          <p:cNvPr id="39" name="Pfeil: nach unten 38">
            <a:extLst>
              <a:ext uri="{FF2B5EF4-FFF2-40B4-BE49-F238E27FC236}">
                <a16:creationId xmlns:a16="http://schemas.microsoft.com/office/drawing/2014/main" id="{DF5E4DC6-4464-4AF3-928D-CAD44282628E}"/>
              </a:ext>
            </a:extLst>
          </p:cNvPr>
          <p:cNvSpPr/>
          <p:nvPr/>
        </p:nvSpPr>
        <p:spPr>
          <a:xfrm>
            <a:off x="10777491" y="1305017"/>
            <a:ext cx="532660" cy="5140171"/>
          </a:xfrm>
          <a:prstGeom prst="downArrow">
            <a:avLst/>
          </a:prstGeom>
          <a:noFill/>
          <a:ln>
            <a:solidFill>
              <a:schemeClr val="tx1">
                <a:alpha val="50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8C4C5B89-CBF3-49D5-8952-A05C4E370C0F}"/>
              </a:ext>
            </a:extLst>
          </p:cNvPr>
          <p:cNvSpPr txBox="1"/>
          <p:nvPr/>
        </p:nvSpPr>
        <p:spPr>
          <a:xfrm>
            <a:off x="0" y="0"/>
            <a:ext cx="10005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18: Survey-Feedback-Methode</a:t>
            </a:r>
          </a:p>
        </p:txBody>
      </p:sp>
    </p:spTree>
    <p:extLst>
      <p:ext uri="{BB962C8B-B14F-4D97-AF65-F5344CB8AC3E}">
        <p14:creationId xmlns:p14="http://schemas.microsoft.com/office/powerpoint/2010/main" val="202335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Rot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Trebuchet MS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18</cp:revision>
  <dcterms:created xsi:type="dcterms:W3CDTF">2020-03-26T15:26:23Z</dcterms:created>
  <dcterms:modified xsi:type="dcterms:W3CDTF">2020-10-05T12:30:53Z</dcterms:modified>
</cp:coreProperties>
</file>