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3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28FE1-4268-466B-8118-032D68418F0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FD1CC-DCB5-40AA-8E56-D3F6D2D462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46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BB152B-9C27-4CBE-935C-C0618384B0F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52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395F9-8EA7-40FB-A62F-DCDA003D8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1D32337-CD5C-4A7B-8405-C1F0767C2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28E0EA-DEDB-4684-AFDF-CF9749E8E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C8CEDB-0A16-43B9-8EA9-6911B8DA2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3396E2-D564-44AA-B812-527166EBA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08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0E03A-7DAE-4B68-B8D8-AE54AE45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B37F0B-80A5-4447-BA8F-DE86FDA6CE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4DD654-4ABF-4F32-887A-1CFE6FA99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C57EC2-AC59-470D-ABC0-9DAA85C02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A0A933-5D8D-47FE-93D0-869BC8E11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35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6CACF42-E134-4203-AAA1-A4F227B10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834C311-38C6-4F82-ABD4-29B20F914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799B76-DF13-4E9C-8BE4-C5C5D3D5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B79B28-FD7F-40AD-B94D-C4C8A5871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82B75D-FE2B-4F34-B15E-2FCAB81A5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98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26035-C705-44D0-9DF9-54F6551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229561-3615-42AF-A763-5D1FBDC73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30F281-98FC-43F9-BB03-66BAA237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F8C795-A171-4646-83FA-351C546C5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41E79A-6C03-47EB-8C14-93504D5BB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209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5A0C26-1F57-4ACF-8966-8F16AF1B7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AF4CE0-6C6F-4997-8F5B-DC6434225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56673A-25D7-4B82-90CE-0474A5DEF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6DF379-165D-4F71-A818-B40914B5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1074BD-7391-4AF3-817D-1A85EC2C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87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6E9CE-58D2-4395-9ADE-A87A5341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DF335E-47A3-4F81-879C-581E9D8E1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E5C9D5-BBDF-4C31-A833-2D4892730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E47E2C-A743-4768-8351-CE924C817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5A510F2-9628-4D1E-A643-082EA0CFC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218462-CB63-424A-BCCA-8494E3F11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13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27264-1D2C-455E-96FA-24AB199EC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87F5C5-E1FC-48D8-B47A-CFF06C3F0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D0D8A3-804C-4A3B-8AFC-AC361D9A3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A864C9-A5A2-4BDA-B1D7-19872C384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E78A0C7-0F6A-4D92-8979-89A5A6031A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7A004E-6F43-4721-89C9-3020A6E1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A65DDB-872C-487D-A75C-15B5FBF1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F0C3C31-569D-4D82-B0A8-C1AC18BC7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86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EFF50-42FD-4E74-B600-76C81C7CA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63DD4-9162-400E-BA1B-765DFCCE0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AB5282-CA4C-473A-A62C-388B209D6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C40541-3915-44C8-A5B8-3A3E4D5CE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70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92BA9A-8FF8-416B-B410-11A0D48B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043DA42-3A16-4E6C-A589-985B85B3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78F0EA-4984-4148-9471-78142918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74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14E30-0E59-42C1-B71B-98355751C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937035-F59B-42F2-8E52-1BC1922FA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9AC9956-696F-4327-92B3-47D656B5B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887219A-242F-47B9-96DC-24195FBC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70C2E9-CBF8-4803-9B59-13E78FD94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138A6F-EBB5-4DEB-A3D9-3E6C6756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47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FF2FA-E981-4BB3-BA42-BBEB35988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C360AA9-239C-4D0A-8A99-077533443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53C50-CDBF-4601-AC99-DB7C2F225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69F50E-95FC-4A85-BC00-7F037330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2AFF16-BC80-4C85-8D10-948B515B9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22D152-F22C-40A8-A039-88158B32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572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DF84B8-92F6-4B00-AC14-12464B0CC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0D72A7-C5BA-4EB2-A54E-016C341AD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EE7FCE-A1FC-4627-A69C-8F0AB9EA91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14EEC-882A-424F-9C7F-4310BD88F9A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35ABAB-FD92-4C0F-9448-2FF4D230D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E8ABE9-1E3C-4999-9964-024EA9D3D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D5B2A-FFD6-4FF5-B0C7-4F161FC251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9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947582" y="941315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Rechteck 2"/>
          <p:cNvSpPr/>
          <p:nvPr/>
        </p:nvSpPr>
        <p:spPr>
          <a:xfrm>
            <a:off x="1947582" y="1370865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" name="Rechteck 3"/>
          <p:cNvSpPr/>
          <p:nvPr/>
        </p:nvSpPr>
        <p:spPr>
          <a:xfrm>
            <a:off x="1944895" y="1846723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" name="Rechteck 4"/>
          <p:cNvSpPr/>
          <p:nvPr/>
        </p:nvSpPr>
        <p:spPr>
          <a:xfrm>
            <a:off x="1942204" y="2287786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" name="Rechteck 5"/>
          <p:cNvSpPr/>
          <p:nvPr/>
        </p:nvSpPr>
        <p:spPr>
          <a:xfrm>
            <a:off x="1942204" y="2761459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7" name="Rechteck 6"/>
          <p:cNvSpPr/>
          <p:nvPr/>
        </p:nvSpPr>
        <p:spPr>
          <a:xfrm>
            <a:off x="1948928" y="3272783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8" name="Rechteck 7"/>
          <p:cNvSpPr/>
          <p:nvPr/>
        </p:nvSpPr>
        <p:spPr>
          <a:xfrm>
            <a:off x="1948929" y="3757214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9" name="Rechteck 8"/>
          <p:cNvSpPr/>
          <p:nvPr/>
        </p:nvSpPr>
        <p:spPr>
          <a:xfrm>
            <a:off x="1963720" y="4257781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0" name="Rechteck 9"/>
          <p:cNvSpPr/>
          <p:nvPr/>
        </p:nvSpPr>
        <p:spPr>
          <a:xfrm>
            <a:off x="1979857" y="4750280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1" name="Rechteck 10"/>
          <p:cNvSpPr/>
          <p:nvPr/>
        </p:nvSpPr>
        <p:spPr>
          <a:xfrm>
            <a:off x="1979857" y="5242778"/>
            <a:ext cx="653527" cy="3065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592488" y="1242948"/>
            <a:ext cx="84775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Teamarbeit an unserer Schule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Die Teamarbeit ist unterentwickelt.</a:t>
            </a:r>
          </a:p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Die Teamarbeit ist hervorragend.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Was ist der Unterschied zwischen dem gewählten  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Skalenwert und einem Skalenwert tiefer?</a:t>
            </a:r>
          </a:p>
          <a:p>
            <a:pPr>
              <a:tabLst>
                <a:tab pos="447675" algn="l"/>
              </a:tabLst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447675" algn="l"/>
              </a:tabLs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Wie schätze ich die Teamarbeit an unserer Schule auf der Skala von 	1 bis 10 ein?</a:t>
            </a:r>
          </a:p>
          <a:p>
            <a:pPr>
              <a:tabLst>
                <a:tab pos="447675" algn="l"/>
              </a:tabLst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447675" algn="l"/>
              </a:tabLs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Was wäre für mich die 10?</a:t>
            </a:r>
          </a:p>
          <a:p>
            <a:pPr>
              <a:tabLst>
                <a:tab pos="447675" algn="l"/>
              </a:tabLs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= Wir sind eine Teamschule mit Teamarbeit auf allen     </a:t>
            </a:r>
          </a:p>
          <a:p>
            <a:pPr>
              <a:tabLst>
                <a:tab pos="447675" algn="l"/>
              </a:tabLs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Ebenen: Bei den Schüler*innen, im Kollegium und der Schulleitung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ECE1A4-964F-4804-9094-005A8AC7943A}"/>
              </a:ext>
            </a:extLst>
          </p:cNvPr>
          <p:cNvSpPr txBox="1"/>
          <p:nvPr/>
        </p:nvSpPr>
        <p:spPr>
          <a:xfrm>
            <a:off x="0" y="0"/>
            <a:ext cx="10040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36: Skalenarbeit Team</a:t>
            </a:r>
          </a:p>
        </p:txBody>
      </p:sp>
    </p:spTree>
    <p:extLst>
      <p:ext uri="{BB962C8B-B14F-4D97-AF65-F5344CB8AC3E}">
        <p14:creationId xmlns:p14="http://schemas.microsoft.com/office/powerpoint/2010/main" val="405189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Breitbild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2020-03-21T16:43:18Z</dcterms:created>
  <dcterms:modified xsi:type="dcterms:W3CDTF">2020-10-05T12:39:20Z</dcterms:modified>
</cp:coreProperties>
</file>