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1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3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54A2DC-66A4-4666-8495-C133EE7200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B5DA30E-2B9B-422D-B746-77E7ADF18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6D6DD1-ECDC-43AE-8A93-D1AC120AE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025EFB-99A0-4997-AD78-A61BA68D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F1C554-CA71-4817-AD37-DF03CEEB2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97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E9F0C-7E4F-4902-8FFB-18855F5F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C9CFD18-D00C-47A7-B18C-AF4320C7D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82AB7B-E6B9-4B66-B0E6-BA0DCBCAD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B78B6F-1E56-459B-8DE3-4491069BD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BB64A6-78D2-4A91-A17F-3B85B04A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9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6E429B0-B84D-417E-B57B-91D15B8B0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87A11-D17A-4572-B004-BE44BB5AC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42FAC3-9F0E-4231-AFE8-BB829F6DE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F529F6-E462-48E4-BF26-6320E2BE7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90D246-F240-4610-9E57-95AB76928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99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EAC11B-7388-4894-B5B1-9A79D7243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EDB312-548C-4062-93ED-9C1B4969D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1A98B9-AD39-4CFC-9264-4CE7052CC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211F6-C05F-42A6-8CE7-361BF00A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7A26E2-420D-4CB2-B44C-35588FDD4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82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E76912-AC6C-4F08-B7A2-A6FAAEB92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6BCC7D-75D1-4730-943F-4C4F89EC0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48E0C9-9401-4CE2-A472-685B31929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2EAD1F-7D6D-4EB1-8DC3-F79DB2A5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B7C083-87B0-4A67-9FBD-9F08F4BBC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81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FBF1D-15A9-4737-94AD-991EA1563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57960C-21F3-4417-8EC2-B17548474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059C0A-5707-4738-94A7-C5BC8F7BD0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707FF5-FC1A-4E48-AEB2-572C4CA07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73DDCF-349E-4AB7-9096-0DE923FB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095FE7-A0BD-4A61-BD9A-25DCBA615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970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1644AE-7C30-44CC-8A4F-145C15A4C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BE76D1-6B36-4059-B715-778F84B2B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9427936-2DA3-43D3-A9B4-98F68B993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4A8EDE-BB0F-434E-8D89-B23D9DBEA1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DCEF4A3-DE5B-4A2F-8E61-0CE04A66E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7BE4579-2C9C-4D34-9EA8-BD429B7F9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885DD59-8E6D-4B96-902B-36EA2ECC0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4465725-44B3-47EF-9E8E-AAC3F524D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14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0F751-635C-4F0E-8FB6-B0A87D839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F3E970-A1F5-4581-9740-B481CF229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966098-72E6-4F52-B9DE-AF7B9FF9D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50F0DC-E109-4D8D-BBE1-60B7559BE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60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D0590FC-89F2-48C2-B5DC-59C621090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EC5E0F-1826-426B-A958-C36CEE3DC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BAFBCA-0C07-4DA7-BF48-78D822B50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87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4A26BF-275C-4CD6-A253-285D68EBB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56BF44-FEE7-45FF-AE07-841DD3AE7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DA0662-B72F-469F-B36C-7C3DAF974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64A470C-CFA7-4CE1-A0FE-FD4007D1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CD6F15-4DAF-4A66-8354-F537F9C39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A52909-FB14-4AF0-A047-605323CF7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08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688FB-DC75-438D-9044-DA00D7D4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C9814E9-B814-4970-AD80-7D1FF5F371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080352-C08B-430A-9F72-5CC7591ED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271534-43F9-43A9-ADF3-DD61375CA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7B07BD-9818-4D48-9D1F-989353EF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B4F6E6-9E64-47D9-A281-90A9B658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91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CC988F-0EEA-474B-A617-EED828354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5DC50A-27DA-42F7-A065-79EDA6CA8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9C74F3-DBE4-4576-B99F-18A14DA47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A827B-A8CB-464D-AB84-7703573B682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CBB58F-49F6-4CD3-A362-411D63CD5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47C35D-4A1D-41D5-938D-33E950EDD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AE407-E1B6-4D48-9A4A-B1E7CA9A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40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4959EC-4B2E-4DDF-AB4F-79F6453B7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83" y="0"/>
            <a:ext cx="7921616" cy="748488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E973B98-599B-4CDC-9556-F1CC3F1F816E}"/>
              </a:ext>
            </a:extLst>
          </p:cNvPr>
          <p:cNvSpPr txBox="1"/>
          <p:nvPr/>
        </p:nvSpPr>
        <p:spPr>
          <a:xfrm>
            <a:off x="0" y="42417"/>
            <a:ext cx="7899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24: Baum Curriculum Schweden/Beispiel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C662378-8AA2-4A80-9AA9-A0C49DBCB8D3}"/>
              </a:ext>
            </a:extLst>
          </p:cNvPr>
          <p:cNvSpPr txBox="1"/>
          <p:nvPr/>
        </p:nvSpPr>
        <p:spPr>
          <a:xfrm>
            <a:off x="75415" y="5024488"/>
            <a:ext cx="3016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Entwicklungsbereiche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8AAD716-E7CA-4B53-ADA5-1FADDB714511}"/>
              </a:ext>
            </a:extLst>
          </p:cNvPr>
          <p:cNvSpPr txBox="1"/>
          <p:nvPr/>
        </p:nvSpPr>
        <p:spPr>
          <a:xfrm>
            <a:off x="113122" y="5184741"/>
            <a:ext cx="1188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 - - - - - - - - - - - - - - - - - - - - - - - - - - - - - - - - - - - - - - - - - -              - - - - - - - - - - - - - - - - - - - - - - - - - - - - - - - - - - - - - - - - - - - </a:t>
            </a:r>
            <a:r>
              <a:rPr lang="de-DE"/>
              <a:t>- - - -  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43FC48D-FE89-4609-9004-8F0512102919}"/>
              </a:ext>
            </a:extLst>
          </p:cNvPr>
          <p:cNvSpPr txBox="1"/>
          <p:nvPr/>
        </p:nvSpPr>
        <p:spPr>
          <a:xfrm>
            <a:off x="3365369" y="5533535"/>
            <a:ext cx="212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sozial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D249575-D650-4C05-B254-26BF7235408F}"/>
              </a:ext>
            </a:extLst>
          </p:cNvPr>
          <p:cNvSpPr txBox="1"/>
          <p:nvPr/>
        </p:nvSpPr>
        <p:spPr>
          <a:xfrm>
            <a:off x="2490248" y="6185555"/>
            <a:ext cx="212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intellektuell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734AD33-36B0-42D1-975E-EE4103FD7840}"/>
              </a:ext>
            </a:extLst>
          </p:cNvPr>
          <p:cNvSpPr txBox="1"/>
          <p:nvPr/>
        </p:nvSpPr>
        <p:spPr>
          <a:xfrm>
            <a:off x="5893323" y="5525679"/>
            <a:ext cx="212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emotional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2E2C8E0-67D4-4236-BD8A-E2024288F685}"/>
              </a:ext>
            </a:extLst>
          </p:cNvPr>
          <p:cNvSpPr txBox="1"/>
          <p:nvPr/>
        </p:nvSpPr>
        <p:spPr>
          <a:xfrm>
            <a:off x="6892565" y="5940458"/>
            <a:ext cx="212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sprachlich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AA3D63A-60EE-4896-A684-504860C5C038}"/>
              </a:ext>
            </a:extLst>
          </p:cNvPr>
          <p:cNvSpPr txBox="1"/>
          <p:nvPr/>
        </p:nvSpPr>
        <p:spPr>
          <a:xfrm>
            <a:off x="6590907" y="6488668"/>
            <a:ext cx="2121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motorisch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EFA630D-9534-4C13-AD85-747D8715D9FE}"/>
              </a:ext>
            </a:extLst>
          </p:cNvPr>
          <p:cNvSpPr txBox="1"/>
          <p:nvPr/>
        </p:nvSpPr>
        <p:spPr>
          <a:xfrm>
            <a:off x="3676451" y="3054284"/>
            <a:ext cx="2262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Naturwissenschaften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962E538-0D45-4AF3-A93B-59A5336015B3}"/>
              </a:ext>
            </a:extLst>
          </p:cNvPr>
          <p:cNvSpPr txBox="1"/>
          <p:nvPr/>
        </p:nvSpPr>
        <p:spPr>
          <a:xfrm>
            <a:off x="4374037" y="2356700"/>
            <a:ext cx="1791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Bildnerisches Gestalten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045D8FB-0071-4507-A339-F3ECC70F54F3}"/>
              </a:ext>
            </a:extLst>
          </p:cNvPr>
          <p:cNvSpPr txBox="1"/>
          <p:nvPr/>
        </p:nvSpPr>
        <p:spPr>
          <a:xfrm>
            <a:off x="3327662" y="2639506"/>
            <a:ext cx="1470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Musik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05ECE5D-8213-4A3E-BE8A-3A1F8EF15F55}"/>
              </a:ext>
            </a:extLst>
          </p:cNvPr>
          <p:cNvSpPr txBox="1"/>
          <p:nvPr/>
        </p:nvSpPr>
        <p:spPr>
          <a:xfrm>
            <a:off x="5186314" y="765143"/>
            <a:ext cx="1470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Englisch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8F4DC71-1340-47AC-85A4-E1DCA995A9B2}"/>
              </a:ext>
            </a:extLst>
          </p:cNvPr>
          <p:cNvSpPr txBox="1"/>
          <p:nvPr/>
        </p:nvSpPr>
        <p:spPr>
          <a:xfrm>
            <a:off x="6347381" y="1181493"/>
            <a:ext cx="1470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Mathematik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8BB071E-9418-4385-8FEF-0D700C787FA1}"/>
              </a:ext>
            </a:extLst>
          </p:cNvPr>
          <p:cNvSpPr txBox="1"/>
          <p:nvPr/>
        </p:nvSpPr>
        <p:spPr>
          <a:xfrm>
            <a:off x="3586899" y="1956061"/>
            <a:ext cx="1470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Hauswirtschaft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133041F-922B-4695-998C-E0BC60E2F528}"/>
              </a:ext>
            </a:extLst>
          </p:cNvPr>
          <p:cNvSpPr txBox="1"/>
          <p:nvPr/>
        </p:nvSpPr>
        <p:spPr>
          <a:xfrm>
            <a:off x="3937262" y="1297757"/>
            <a:ext cx="168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Sport/Gesundheit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86C05F2-B4D5-46CF-A43A-84C9D22936FB}"/>
              </a:ext>
            </a:extLst>
          </p:cNvPr>
          <p:cNvSpPr txBox="1"/>
          <p:nvPr/>
        </p:nvSpPr>
        <p:spPr>
          <a:xfrm>
            <a:off x="5354425" y="1706251"/>
            <a:ext cx="2714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Schwedisch als Zweitsprache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82285915-3BD4-40BA-8BA3-93B8C71D4291}"/>
              </a:ext>
            </a:extLst>
          </p:cNvPr>
          <p:cNvSpPr txBox="1"/>
          <p:nvPr/>
        </p:nvSpPr>
        <p:spPr>
          <a:xfrm>
            <a:off x="6089714" y="2205874"/>
            <a:ext cx="2073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Gesellschaftsorientierte Fächer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528D7E2-E701-4750-8C67-0DF80325B1B2}"/>
              </a:ext>
            </a:extLst>
          </p:cNvPr>
          <p:cNvSpPr txBox="1"/>
          <p:nvPr/>
        </p:nvSpPr>
        <p:spPr>
          <a:xfrm>
            <a:off x="6759017" y="2846894"/>
            <a:ext cx="1960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Muttersprache</a:t>
            </a:r>
          </a:p>
        </p:txBody>
      </p:sp>
    </p:spTree>
    <p:extLst>
      <p:ext uri="{BB962C8B-B14F-4D97-AF65-F5344CB8AC3E}">
        <p14:creationId xmlns:p14="http://schemas.microsoft.com/office/powerpoint/2010/main" val="491698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16</cp:revision>
  <dcterms:created xsi:type="dcterms:W3CDTF">2020-03-21T16:11:39Z</dcterms:created>
  <dcterms:modified xsi:type="dcterms:W3CDTF">2020-10-05T12:31:38Z</dcterms:modified>
</cp:coreProperties>
</file>