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021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5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31B468-C3C6-4F5A-B8DA-2E48C6410DE6}" type="doc">
      <dgm:prSet loTypeId="urn:microsoft.com/office/officeart/2005/8/layout/cycle2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de-DE"/>
        </a:p>
      </dgm:t>
    </dgm:pt>
    <dgm:pt modelId="{8E95E313-87F3-4A21-963B-6C6C18490337}">
      <dgm:prSet phldrT="[Text]" custT="1"/>
      <dgm:spPr/>
      <dgm:t>
        <a:bodyPr/>
        <a:lstStyle/>
        <a:p>
          <a:r>
            <a:rPr lang="de-DE" sz="1800" dirty="0">
              <a:latin typeface="Arial" panose="020B0604020202020204" pitchFamily="34" charset="0"/>
              <a:cs typeface="Arial" panose="020B0604020202020204" pitchFamily="34" charset="0"/>
            </a:rPr>
            <a:t>Handlungsbedarf erkennen (Auftrag)</a:t>
          </a:r>
        </a:p>
      </dgm:t>
    </dgm:pt>
    <dgm:pt modelId="{A0CB9F4E-E894-466F-AE3A-DACB3D384295}" type="parTrans" cxnId="{F0A5DED2-C626-44F1-9B14-8C7CF4CDB6CB}">
      <dgm:prSet/>
      <dgm:spPr/>
      <dgm:t>
        <a:bodyPr/>
        <a:lstStyle/>
        <a:p>
          <a:endParaRPr lang="de-DE" sz="1800"/>
        </a:p>
      </dgm:t>
    </dgm:pt>
    <dgm:pt modelId="{84E72330-508E-4B5A-BB01-643DAF8A1F14}" type="sibTrans" cxnId="{F0A5DED2-C626-44F1-9B14-8C7CF4CDB6CB}">
      <dgm:prSet custT="1"/>
      <dgm:spPr/>
      <dgm:t>
        <a:bodyPr/>
        <a:lstStyle/>
        <a:p>
          <a:endParaRPr lang="de-DE" sz="1800"/>
        </a:p>
      </dgm:t>
    </dgm:pt>
    <dgm:pt modelId="{322DF942-A104-4237-AEAF-FBA36023F028}">
      <dgm:prSet phldrT="[Text]" custT="1"/>
      <dgm:spPr/>
      <dgm:t>
        <a:bodyPr/>
        <a:lstStyle/>
        <a:p>
          <a:r>
            <a:rPr lang="de-DE" sz="1800" dirty="0">
              <a:latin typeface="Arial" panose="020B0604020202020204" pitchFamily="34" charset="0"/>
              <a:cs typeface="Arial" panose="020B0604020202020204" pitchFamily="34" charset="0"/>
            </a:rPr>
            <a:t>Situation erfassen (Organisations-diagnose)</a:t>
          </a:r>
        </a:p>
      </dgm:t>
    </dgm:pt>
    <dgm:pt modelId="{4CC9358E-2880-403C-B923-E8E2C0069116}" type="parTrans" cxnId="{61E56AD7-EECD-46CD-86BB-550C217CC009}">
      <dgm:prSet/>
      <dgm:spPr/>
      <dgm:t>
        <a:bodyPr/>
        <a:lstStyle/>
        <a:p>
          <a:endParaRPr lang="de-DE" sz="1800"/>
        </a:p>
      </dgm:t>
    </dgm:pt>
    <dgm:pt modelId="{4DF7BBCA-4E3E-40B9-B832-39ABAD6BCB76}" type="sibTrans" cxnId="{61E56AD7-EECD-46CD-86BB-550C217CC009}">
      <dgm:prSet custT="1"/>
      <dgm:spPr/>
      <dgm:t>
        <a:bodyPr/>
        <a:lstStyle/>
        <a:p>
          <a:endParaRPr lang="de-DE" sz="1800"/>
        </a:p>
      </dgm:t>
    </dgm:pt>
    <dgm:pt modelId="{F6F76F38-78E8-4587-9B29-C200175CF1D3}">
      <dgm:prSet phldrT="[Text]" custT="1"/>
      <dgm:spPr/>
      <dgm:t>
        <a:bodyPr/>
        <a:lstStyle/>
        <a:p>
          <a:r>
            <a:rPr lang="de-DE" sz="1800" dirty="0">
              <a:latin typeface="Arial" panose="020B0604020202020204" pitchFamily="34" charset="0"/>
              <a:cs typeface="Arial" panose="020B0604020202020204" pitchFamily="34" charset="0"/>
            </a:rPr>
            <a:t>Ziele setzen, Maßnahmen planen (Planung)</a:t>
          </a:r>
        </a:p>
      </dgm:t>
    </dgm:pt>
    <dgm:pt modelId="{9CB825EA-9F69-4F43-8363-F29FAF6E714A}" type="parTrans" cxnId="{4D844381-3466-4B06-8B0B-B0E332DB1CD2}">
      <dgm:prSet/>
      <dgm:spPr/>
      <dgm:t>
        <a:bodyPr/>
        <a:lstStyle/>
        <a:p>
          <a:endParaRPr lang="de-DE" sz="1800"/>
        </a:p>
      </dgm:t>
    </dgm:pt>
    <dgm:pt modelId="{1D3991F0-B5C4-4275-A849-08DD442DFE4E}" type="sibTrans" cxnId="{4D844381-3466-4B06-8B0B-B0E332DB1CD2}">
      <dgm:prSet custT="1"/>
      <dgm:spPr/>
      <dgm:t>
        <a:bodyPr/>
        <a:lstStyle/>
        <a:p>
          <a:endParaRPr lang="de-DE" sz="1800"/>
        </a:p>
      </dgm:t>
    </dgm:pt>
    <dgm:pt modelId="{79D05C82-70C5-47EE-B973-EC542122F0FF}">
      <dgm:prSet phldrT="[Text]" custT="1"/>
      <dgm:spPr/>
      <dgm:t>
        <a:bodyPr/>
        <a:lstStyle/>
        <a:p>
          <a:r>
            <a:rPr lang="de-DE" sz="1800" dirty="0">
              <a:latin typeface="Arial" panose="020B0604020202020204" pitchFamily="34" charset="0"/>
              <a:cs typeface="Arial" panose="020B0604020202020204" pitchFamily="34" charset="0"/>
            </a:rPr>
            <a:t>Durchführung, Kontrolle (Intervention + formative Evaluation)</a:t>
          </a:r>
        </a:p>
      </dgm:t>
    </dgm:pt>
    <dgm:pt modelId="{39B9980A-BB98-47FE-A8E5-9CE47C5E6C2A}" type="parTrans" cxnId="{5A6076A8-F755-4D6E-A9A6-03D897FB9844}">
      <dgm:prSet/>
      <dgm:spPr/>
      <dgm:t>
        <a:bodyPr/>
        <a:lstStyle/>
        <a:p>
          <a:endParaRPr lang="de-DE" sz="1800"/>
        </a:p>
      </dgm:t>
    </dgm:pt>
    <dgm:pt modelId="{A08C0060-2279-4231-B9BD-428581A62300}" type="sibTrans" cxnId="{5A6076A8-F755-4D6E-A9A6-03D897FB9844}">
      <dgm:prSet custT="1"/>
      <dgm:spPr/>
      <dgm:t>
        <a:bodyPr/>
        <a:lstStyle/>
        <a:p>
          <a:endParaRPr lang="de-DE" sz="1800"/>
        </a:p>
      </dgm:t>
    </dgm:pt>
    <dgm:pt modelId="{D85C2769-504E-482A-BCAC-46D166216E13}">
      <dgm:prSet phldrT="[Text]" custT="1"/>
      <dgm:spPr/>
      <dgm:t>
        <a:bodyPr/>
        <a:lstStyle/>
        <a:p>
          <a:r>
            <a:rPr lang="de-DE" sz="1800" dirty="0">
              <a:latin typeface="Arial" panose="020B0604020202020204" pitchFamily="34" charset="0"/>
              <a:cs typeface="Arial" panose="020B0604020202020204" pitchFamily="34" charset="0"/>
            </a:rPr>
            <a:t>Wirkung erfassen, Nützlichkeit bewerten (summative Evaluation)</a:t>
          </a:r>
        </a:p>
      </dgm:t>
    </dgm:pt>
    <dgm:pt modelId="{224F8585-1C6D-427F-A999-1586FAB76B42}" type="parTrans" cxnId="{050D2274-2876-407A-A50E-3D3E340CBE8B}">
      <dgm:prSet/>
      <dgm:spPr/>
      <dgm:t>
        <a:bodyPr/>
        <a:lstStyle/>
        <a:p>
          <a:endParaRPr lang="de-DE" sz="1800"/>
        </a:p>
      </dgm:t>
    </dgm:pt>
    <dgm:pt modelId="{FEC8B54F-FFE8-4FA0-AE08-F822275D7B8A}" type="sibTrans" cxnId="{050D2274-2876-407A-A50E-3D3E340CBE8B}">
      <dgm:prSet custT="1"/>
      <dgm:spPr/>
      <dgm:t>
        <a:bodyPr/>
        <a:lstStyle/>
        <a:p>
          <a:endParaRPr lang="de-DE" sz="1800"/>
        </a:p>
      </dgm:t>
    </dgm:pt>
    <dgm:pt modelId="{F52E4B76-CF1B-4F83-BFCD-D6640A9935FB}" type="pres">
      <dgm:prSet presAssocID="{F731B468-C3C6-4F5A-B8DA-2E48C6410DE6}" presName="cycle" presStyleCnt="0">
        <dgm:presLayoutVars>
          <dgm:dir/>
          <dgm:resizeHandles val="exact"/>
        </dgm:presLayoutVars>
      </dgm:prSet>
      <dgm:spPr/>
    </dgm:pt>
    <dgm:pt modelId="{92E27E73-FCB0-484C-BDFB-DFC8BF3F26E0}" type="pres">
      <dgm:prSet presAssocID="{8E95E313-87F3-4A21-963B-6C6C18490337}" presName="node" presStyleLbl="node1" presStyleIdx="0" presStyleCnt="5" custScaleX="127382" custRadScaleRad="101033" custRadScaleInc="1619">
        <dgm:presLayoutVars>
          <dgm:bulletEnabled val="1"/>
        </dgm:presLayoutVars>
      </dgm:prSet>
      <dgm:spPr/>
    </dgm:pt>
    <dgm:pt modelId="{E5C41734-6084-4F3C-AB2E-CEA78C922D92}" type="pres">
      <dgm:prSet presAssocID="{84E72330-508E-4B5A-BB01-643DAF8A1F14}" presName="sibTrans" presStyleLbl="sibTrans2D1" presStyleIdx="0" presStyleCnt="5" custScaleY="51591"/>
      <dgm:spPr/>
    </dgm:pt>
    <dgm:pt modelId="{E1799994-B447-491F-8B44-BBD5D4556076}" type="pres">
      <dgm:prSet presAssocID="{84E72330-508E-4B5A-BB01-643DAF8A1F14}" presName="connectorText" presStyleLbl="sibTrans2D1" presStyleIdx="0" presStyleCnt="5"/>
      <dgm:spPr/>
    </dgm:pt>
    <dgm:pt modelId="{37D777B5-40DD-43DB-9635-2086FBB6B714}" type="pres">
      <dgm:prSet presAssocID="{322DF942-A104-4237-AEAF-FBA36023F028}" presName="node" presStyleLbl="node1" presStyleIdx="1" presStyleCnt="5" custScaleX="127382">
        <dgm:presLayoutVars>
          <dgm:bulletEnabled val="1"/>
        </dgm:presLayoutVars>
      </dgm:prSet>
      <dgm:spPr/>
    </dgm:pt>
    <dgm:pt modelId="{F0286EFE-B35B-4D8D-BCCF-84BF65DB9465}" type="pres">
      <dgm:prSet presAssocID="{4DF7BBCA-4E3E-40B9-B832-39ABAD6BCB76}" presName="sibTrans" presStyleLbl="sibTrans2D1" presStyleIdx="1" presStyleCnt="5" custScaleY="53326"/>
      <dgm:spPr/>
    </dgm:pt>
    <dgm:pt modelId="{96D9656F-2BD7-4D34-8C17-43D509ED79FF}" type="pres">
      <dgm:prSet presAssocID="{4DF7BBCA-4E3E-40B9-B832-39ABAD6BCB76}" presName="connectorText" presStyleLbl="sibTrans2D1" presStyleIdx="1" presStyleCnt="5"/>
      <dgm:spPr/>
    </dgm:pt>
    <dgm:pt modelId="{A8FFB6F2-4C57-474E-9540-138F14F179AA}" type="pres">
      <dgm:prSet presAssocID="{F6F76F38-78E8-4587-9B29-C200175CF1D3}" presName="node" presStyleLbl="node1" presStyleIdx="2" presStyleCnt="5" custScaleX="127382" custRadScaleRad="96625" custRadScaleInc="-13131">
        <dgm:presLayoutVars>
          <dgm:bulletEnabled val="1"/>
        </dgm:presLayoutVars>
      </dgm:prSet>
      <dgm:spPr/>
    </dgm:pt>
    <dgm:pt modelId="{751B5B5F-2A09-4F75-ABF7-37F036E6F4E4}" type="pres">
      <dgm:prSet presAssocID="{1D3991F0-B5C4-4275-A849-08DD442DFE4E}" presName="sibTrans" presStyleLbl="sibTrans2D1" presStyleIdx="2" presStyleCnt="5" custScaleY="52558"/>
      <dgm:spPr/>
    </dgm:pt>
    <dgm:pt modelId="{004ACF0C-73BD-4BF1-99E7-D68198C0A041}" type="pres">
      <dgm:prSet presAssocID="{1D3991F0-B5C4-4275-A849-08DD442DFE4E}" presName="connectorText" presStyleLbl="sibTrans2D1" presStyleIdx="2" presStyleCnt="5"/>
      <dgm:spPr/>
    </dgm:pt>
    <dgm:pt modelId="{2DD32041-14A3-4B7C-A78B-28F449F40DA0}" type="pres">
      <dgm:prSet presAssocID="{79D05C82-70C5-47EE-B973-EC542122F0FF}" presName="node" presStyleLbl="node1" presStyleIdx="3" presStyleCnt="5" custScaleX="127382" custRadScaleRad="98071" custRadScaleInc="8881">
        <dgm:presLayoutVars>
          <dgm:bulletEnabled val="1"/>
        </dgm:presLayoutVars>
      </dgm:prSet>
      <dgm:spPr/>
    </dgm:pt>
    <dgm:pt modelId="{0AA31461-75C8-468A-B6D6-0ECD343C0101}" type="pres">
      <dgm:prSet presAssocID="{A08C0060-2279-4231-B9BD-428581A62300}" presName="sibTrans" presStyleLbl="sibTrans2D1" presStyleIdx="3" presStyleCnt="5" custScaleY="59495"/>
      <dgm:spPr/>
    </dgm:pt>
    <dgm:pt modelId="{C973AB28-5339-4690-B816-6A7155EC21B8}" type="pres">
      <dgm:prSet presAssocID="{A08C0060-2279-4231-B9BD-428581A62300}" presName="connectorText" presStyleLbl="sibTrans2D1" presStyleIdx="3" presStyleCnt="5"/>
      <dgm:spPr/>
    </dgm:pt>
    <dgm:pt modelId="{CADFC098-3425-438F-AC5E-616AA4381E81}" type="pres">
      <dgm:prSet presAssocID="{D85C2769-504E-482A-BCAC-46D166216E13}" presName="node" presStyleLbl="node1" presStyleIdx="4" presStyleCnt="5" custScaleX="127382">
        <dgm:presLayoutVars>
          <dgm:bulletEnabled val="1"/>
        </dgm:presLayoutVars>
      </dgm:prSet>
      <dgm:spPr/>
    </dgm:pt>
    <dgm:pt modelId="{071E86A8-A2FA-4616-B0CA-57A836D88666}" type="pres">
      <dgm:prSet presAssocID="{FEC8B54F-FFE8-4FA0-AE08-F822275D7B8A}" presName="sibTrans" presStyleLbl="sibTrans2D1" presStyleIdx="4" presStyleCnt="5" custScaleY="57097"/>
      <dgm:spPr/>
    </dgm:pt>
    <dgm:pt modelId="{C08C023C-0678-4AF7-ABD0-CE70157D0AB9}" type="pres">
      <dgm:prSet presAssocID="{FEC8B54F-FFE8-4FA0-AE08-F822275D7B8A}" presName="connectorText" presStyleLbl="sibTrans2D1" presStyleIdx="4" presStyleCnt="5"/>
      <dgm:spPr/>
    </dgm:pt>
  </dgm:ptLst>
  <dgm:cxnLst>
    <dgm:cxn modelId="{0D50D400-5C24-4C01-ADD6-11CC49582186}" type="presOf" srcId="{FEC8B54F-FFE8-4FA0-AE08-F822275D7B8A}" destId="{071E86A8-A2FA-4616-B0CA-57A836D88666}" srcOrd="0" destOrd="0" presId="urn:microsoft.com/office/officeart/2005/8/layout/cycle2"/>
    <dgm:cxn modelId="{F7091508-3942-4505-9512-91C130555876}" type="presOf" srcId="{1D3991F0-B5C4-4275-A849-08DD442DFE4E}" destId="{004ACF0C-73BD-4BF1-99E7-D68198C0A041}" srcOrd="1" destOrd="0" presId="urn:microsoft.com/office/officeart/2005/8/layout/cycle2"/>
    <dgm:cxn modelId="{EE599F08-0E59-4E51-A78B-82408E023917}" type="presOf" srcId="{4DF7BBCA-4E3E-40B9-B832-39ABAD6BCB76}" destId="{F0286EFE-B35B-4D8D-BCCF-84BF65DB9465}" srcOrd="0" destOrd="0" presId="urn:microsoft.com/office/officeart/2005/8/layout/cycle2"/>
    <dgm:cxn modelId="{7D7A350A-B444-4534-9455-40265CEED4A8}" type="presOf" srcId="{A08C0060-2279-4231-B9BD-428581A62300}" destId="{C973AB28-5339-4690-B816-6A7155EC21B8}" srcOrd="1" destOrd="0" presId="urn:microsoft.com/office/officeart/2005/8/layout/cycle2"/>
    <dgm:cxn modelId="{7257920E-C609-4BDD-B438-DA531C4E2F8A}" type="presOf" srcId="{79D05C82-70C5-47EE-B973-EC542122F0FF}" destId="{2DD32041-14A3-4B7C-A78B-28F449F40DA0}" srcOrd="0" destOrd="0" presId="urn:microsoft.com/office/officeart/2005/8/layout/cycle2"/>
    <dgm:cxn modelId="{61A26E3E-D02E-4301-86ED-C99D929E1AB2}" type="presOf" srcId="{F731B468-C3C6-4F5A-B8DA-2E48C6410DE6}" destId="{F52E4B76-CF1B-4F83-BFCD-D6640A9935FB}" srcOrd="0" destOrd="0" presId="urn:microsoft.com/office/officeart/2005/8/layout/cycle2"/>
    <dgm:cxn modelId="{979F1B43-1222-4D8D-B8D0-49B28C4DFA69}" type="presOf" srcId="{F6F76F38-78E8-4587-9B29-C200175CF1D3}" destId="{A8FFB6F2-4C57-474E-9540-138F14F179AA}" srcOrd="0" destOrd="0" presId="urn:microsoft.com/office/officeart/2005/8/layout/cycle2"/>
    <dgm:cxn modelId="{30DDF053-45C2-45DF-B861-8E47D8C3F5F6}" type="presOf" srcId="{4DF7BBCA-4E3E-40B9-B832-39ABAD6BCB76}" destId="{96D9656F-2BD7-4D34-8C17-43D509ED79FF}" srcOrd="1" destOrd="0" presId="urn:microsoft.com/office/officeart/2005/8/layout/cycle2"/>
    <dgm:cxn modelId="{050D2274-2876-407A-A50E-3D3E340CBE8B}" srcId="{F731B468-C3C6-4F5A-B8DA-2E48C6410DE6}" destId="{D85C2769-504E-482A-BCAC-46D166216E13}" srcOrd="4" destOrd="0" parTransId="{224F8585-1C6D-427F-A999-1586FAB76B42}" sibTransId="{FEC8B54F-FFE8-4FA0-AE08-F822275D7B8A}"/>
    <dgm:cxn modelId="{8FDEE075-B260-41CC-8ADF-E5AD2F4CB9B0}" type="presOf" srcId="{8E95E313-87F3-4A21-963B-6C6C18490337}" destId="{92E27E73-FCB0-484C-BDFB-DFC8BF3F26E0}" srcOrd="0" destOrd="0" presId="urn:microsoft.com/office/officeart/2005/8/layout/cycle2"/>
    <dgm:cxn modelId="{4D844381-3466-4B06-8B0B-B0E332DB1CD2}" srcId="{F731B468-C3C6-4F5A-B8DA-2E48C6410DE6}" destId="{F6F76F38-78E8-4587-9B29-C200175CF1D3}" srcOrd="2" destOrd="0" parTransId="{9CB825EA-9F69-4F43-8363-F29FAF6E714A}" sibTransId="{1D3991F0-B5C4-4275-A849-08DD442DFE4E}"/>
    <dgm:cxn modelId="{96237C85-A827-4D89-8EC7-C4B05DCC528D}" type="presOf" srcId="{FEC8B54F-FFE8-4FA0-AE08-F822275D7B8A}" destId="{C08C023C-0678-4AF7-ABD0-CE70157D0AB9}" srcOrd="1" destOrd="0" presId="urn:microsoft.com/office/officeart/2005/8/layout/cycle2"/>
    <dgm:cxn modelId="{9D5A768A-2182-4BD6-9607-90234CBCAF5B}" type="presOf" srcId="{1D3991F0-B5C4-4275-A849-08DD442DFE4E}" destId="{751B5B5F-2A09-4F75-ABF7-37F036E6F4E4}" srcOrd="0" destOrd="0" presId="urn:microsoft.com/office/officeart/2005/8/layout/cycle2"/>
    <dgm:cxn modelId="{93170D93-7A0F-4BEB-8F4F-71C51067830A}" type="presOf" srcId="{322DF942-A104-4237-AEAF-FBA36023F028}" destId="{37D777B5-40DD-43DB-9635-2086FBB6B714}" srcOrd="0" destOrd="0" presId="urn:microsoft.com/office/officeart/2005/8/layout/cycle2"/>
    <dgm:cxn modelId="{5A6076A8-F755-4D6E-A9A6-03D897FB9844}" srcId="{F731B468-C3C6-4F5A-B8DA-2E48C6410DE6}" destId="{79D05C82-70C5-47EE-B973-EC542122F0FF}" srcOrd="3" destOrd="0" parTransId="{39B9980A-BB98-47FE-A8E5-9CE47C5E6C2A}" sibTransId="{A08C0060-2279-4231-B9BD-428581A62300}"/>
    <dgm:cxn modelId="{F7BE39A9-B93D-41B0-97C6-404AECADDA27}" type="presOf" srcId="{A08C0060-2279-4231-B9BD-428581A62300}" destId="{0AA31461-75C8-468A-B6D6-0ECD343C0101}" srcOrd="0" destOrd="0" presId="urn:microsoft.com/office/officeart/2005/8/layout/cycle2"/>
    <dgm:cxn modelId="{DECB2FC0-A0F6-4433-8B47-2AD1FF59F0CB}" type="presOf" srcId="{84E72330-508E-4B5A-BB01-643DAF8A1F14}" destId="{E5C41734-6084-4F3C-AB2E-CEA78C922D92}" srcOrd="0" destOrd="0" presId="urn:microsoft.com/office/officeart/2005/8/layout/cycle2"/>
    <dgm:cxn modelId="{F0A5DED2-C626-44F1-9B14-8C7CF4CDB6CB}" srcId="{F731B468-C3C6-4F5A-B8DA-2E48C6410DE6}" destId="{8E95E313-87F3-4A21-963B-6C6C18490337}" srcOrd="0" destOrd="0" parTransId="{A0CB9F4E-E894-466F-AE3A-DACB3D384295}" sibTransId="{84E72330-508E-4B5A-BB01-643DAF8A1F14}"/>
    <dgm:cxn modelId="{61E56AD7-EECD-46CD-86BB-550C217CC009}" srcId="{F731B468-C3C6-4F5A-B8DA-2E48C6410DE6}" destId="{322DF942-A104-4237-AEAF-FBA36023F028}" srcOrd="1" destOrd="0" parTransId="{4CC9358E-2880-403C-B923-E8E2C0069116}" sibTransId="{4DF7BBCA-4E3E-40B9-B832-39ABAD6BCB76}"/>
    <dgm:cxn modelId="{BB739FD7-B7FB-4166-B45C-E288F1A61E09}" type="presOf" srcId="{D85C2769-504E-482A-BCAC-46D166216E13}" destId="{CADFC098-3425-438F-AC5E-616AA4381E81}" srcOrd="0" destOrd="0" presId="urn:microsoft.com/office/officeart/2005/8/layout/cycle2"/>
    <dgm:cxn modelId="{BD18AAFE-015F-4D96-A4A6-4374F6BE4DE6}" type="presOf" srcId="{84E72330-508E-4B5A-BB01-643DAF8A1F14}" destId="{E1799994-B447-491F-8B44-BBD5D4556076}" srcOrd="1" destOrd="0" presId="urn:microsoft.com/office/officeart/2005/8/layout/cycle2"/>
    <dgm:cxn modelId="{488051F4-028F-4506-8CB1-B72D5ACAC04B}" type="presParOf" srcId="{F52E4B76-CF1B-4F83-BFCD-D6640A9935FB}" destId="{92E27E73-FCB0-484C-BDFB-DFC8BF3F26E0}" srcOrd="0" destOrd="0" presId="urn:microsoft.com/office/officeart/2005/8/layout/cycle2"/>
    <dgm:cxn modelId="{4DDCB27F-8042-4F52-8D72-15E37BFC1794}" type="presParOf" srcId="{F52E4B76-CF1B-4F83-BFCD-D6640A9935FB}" destId="{E5C41734-6084-4F3C-AB2E-CEA78C922D92}" srcOrd="1" destOrd="0" presId="urn:microsoft.com/office/officeart/2005/8/layout/cycle2"/>
    <dgm:cxn modelId="{BF325B3E-19AB-4571-819F-184D341927C3}" type="presParOf" srcId="{E5C41734-6084-4F3C-AB2E-CEA78C922D92}" destId="{E1799994-B447-491F-8B44-BBD5D4556076}" srcOrd="0" destOrd="0" presId="urn:microsoft.com/office/officeart/2005/8/layout/cycle2"/>
    <dgm:cxn modelId="{F33C047B-1034-439C-B282-53077BB91616}" type="presParOf" srcId="{F52E4B76-CF1B-4F83-BFCD-D6640A9935FB}" destId="{37D777B5-40DD-43DB-9635-2086FBB6B714}" srcOrd="2" destOrd="0" presId="urn:microsoft.com/office/officeart/2005/8/layout/cycle2"/>
    <dgm:cxn modelId="{EAE8BEAE-F094-4DFF-B634-8E69A6832435}" type="presParOf" srcId="{F52E4B76-CF1B-4F83-BFCD-D6640A9935FB}" destId="{F0286EFE-B35B-4D8D-BCCF-84BF65DB9465}" srcOrd="3" destOrd="0" presId="urn:microsoft.com/office/officeart/2005/8/layout/cycle2"/>
    <dgm:cxn modelId="{2F93735A-E26D-4E05-BA14-F2E155CDE04E}" type="presParOf" srcId="{F0286EFE-B35B-4D8D-BCCF-84BF65DB9465}" destId="{96D9656F-2BD7-4D34-8C17-43D509ED79FF}" srcOrd="0" destOrd="0" presId="urn:microsoft.com/office/officeart/2005/8/layout/cycle2"/>
    <dgm:cxn modelId="{EFA5ED17-97D4-45DB-8BCA-8DC20537AC86}" type="presParOf" srcId="{F52E4B76-CF1B-4F83-BFCD-D6640A9935FB}" destId="{A8FFB6F2-4C57-474E-9540-138F14F179AA}" srcOrd="4" destOrd="0" presId="urn:microsoft.com/office/officeart/2005/8/layout/cycle2"/>
    <dgm:cxn modelId="{AE506222-F052-42A2-88E5-7D38BE082CAE}" type="presParOf" srcId="{F52E4B76-CF1B-4F83-BFCD-D6640A9935FB}" destId="{751B5B5F-2A09-4F75-ABF7-37F036E6F4E4}" srcOrd="5" destOrd="0" presId="urn:microsoft.com/office/officeart/2005/8/layout/cycle2"/>
    <dgm:cxn modelId="{F9A8FA12-AD81-4A70-B264-8FCB8DB414E5}" type="presParOf" srcId="{751B5B5F-2A09-4F75-ABF7-37F036E6F4E4}" destId="{004ACF0C-73BD-4BF1-99E7-D68198C0A041}" srcOrd="0" destOrd="0" presId="urn:microsoft.com/office/officeart/2005/8/layout/cycle2"/>
    <dgm:cxn modelId="{2AF8A2B1-ACE5-43F2-843F-49B095E53174}" type="presParOf" srcId="{F52E4B76-CF1B-4F83-BFCD-D6640A9935FB}" destId="{2DD32041-14A3-4B7C-A78B-28F449F40DA0}" srcOrd="6" destOrd="0" presId="urn:microsoft.com/office/officeart/2005/8/layout/cycle2"/>
    <dgm:cxn modelId="{4894B4BA-9C13-49A5-96EF-BCF4918FE9DD}" type="presParOf" srcId="{F52E4B76-CF1B-4F83-BFCD-D6640A9935FB}" destId="{0AA31461-75C8-468A-B6D6-0ECD343C0101}" srcOrd="7" destOrd="0" presId="urn:microsoft.com/office/officeart/2005/8/layout/cycle2"/>
    <dgm:cxn modelId="{2BCC4174-546A-4446-8912-9BE1644D0972}" type="presParOf" srcId="{0AA31461-75C8-468A-B6D6-0ECD343C0101}" destId="{C973AB28-5339-4690-B816-6A7155EC21B8}" srcOrd="0" destOrd="0" presId="urn:microsoft.com/office/officeart/2005/8/layout/cycle2"/>
    <dgm:cxn modelId="{F998C10C-7CFB-45A2-B416-1645E7ACF073}" type="presParOf" srcId="{F52E4B76-CF1B-4F83-BFCD-D6640A9935FB}" destId="{CADFC098-3425-438F-AC5E-616AA4381E81}" srcOrd="8" destOrd="0" presId="urn:microsoft.com/office/officeart/2005/8/layout/cycle2"/>
    <dgm:cxn modelId="{8D291EF0-7456-4E7B-86A5-791D6EAEE6B0}" type="presParOf" srcId="{F52E4B76-CF1B-4F83-BFCD-D6640A9935FB}" destId="{071E86A8-A2FA-4616-B0CA-57A836D88666}" srcOrd="9" destOrd="0" presId="urn:microsoft.com/office/officeart/2005/8/layout/cycle2"/>
    <dgm:cxn modelId="{42AA76F7-EEA5-4055-BE01-A4479E0CC85E}" type="presParOf" srcId="{071E86A8-A2FA-4616-B0CA-57A836D88666}" destId="{C08C023C-0678-4AF7-ABD0-CE70157D0AB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E27E73-FCB0-484C-BDFB-DFC8BF3F26E0}">
      <dsp:nvSpPr>
        <dsp:cNvPr id="0" name=""/>
        <dsp:cNvSpPr/>
      </dsp:nvSpPr>
      <dsp:spPr>
        <a:xfrm>
          <a:off x="3177321" y="0"/>
          <a:ext cx="2284649" cy="17935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>
              <a:latin typeface="Arial" panose="020B0604020202020204" pitchFamily="34" charset="0"/>
              <a:cs typeface="Arial" panose="020B0604020202020204" pitchFamily="34" charset="0"/>
            </a:rPr>
            <a:t>Handlungsbedarf erkennen (Auftrag)</a:t>
          </a:r>
        </a:p>
      </dsp:txBody>
      <dsp:txXfrm>
        <a:off x="3511900" y="262658"/>
        <a:ext cx="1615491" cy="1268226"/>
      </dsp:txXfrm>
    </dsp:sp>
    <dsp:sp modelId="{E5C41734-6084-4F3C-AB2E-CEA78C922D92}">
      <dsp:nvSpPr>
        <dsp:cNvPr id="0" name=""/>
        <dsp:cNvSpPr/>
      </dsp:nvSpPr>
      <dsp:spPr>
        <a:xfrm rot="2179610">
          <a:off x="5229385" y="1527338"/>
          <a:ext cx="320380" cy="312290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800" kern="1200"/>
        </a:p>
      </dsp:txBody>
      <dsp:txXfrm>
        <a:off x="5238489" y="1562046"/>
        <a:ext cx="226693" cy="187374"/>
      </dsp:txXfrm>
    </dsp:sp>
    <dsp:sp modelId="{37D777B5-40DD-43DB-9635-2086FBB6B714}">
      <dsp:nvSpPr>
        <dsp:cNvPr id="0" name=""/>
        <dsp:cNvSpPr/>
      </dsp:nvSpPr>
      <dsp:spPr>
        <a:xfrm>
          <a:off x="5331789" y="1584167"/>
          <a:ext cx="2284649" cy="17935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>
              <a:latin typeface="Arial" panose="020B0604020202020204" pitchFamily="34" charset="0"/>
              <a:cs typeface="Arial" panose="020B0604020202020204" pitchFamily="34" charset="0"/>
            </a:rPr>
            <a:t>Situation erfassen (Organisations-diagnose)</a:t>
          </a:r>
        </a:p>
      </dsp:txBody>
      <dsp:txXfrm>
        <a:off x="5666368" y="1846825"/>
        <a:ext cx="1615491" cy="1268226"/>
      </dsp:txXfrm>
    </dsp:sp>
    <dsp:sp modelId="{F0286EFE-B35B-4D8D-BCCF-84BF65DB9465}">
      <dsp:nvSpPr>
        <dsp:cNvPr id="0" name=""/>
        <dsp:cNvSpPr/>
      </dsp:nvSpPr>
      <dsp:spPr>
        <a:xfrm rot="6426857">
          <a:off x="5932146" y="3502219"/>
          <a:ext cx="355613" cy="322793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800" kern="1200"/>
        </a:p>
      </dsp:txBody>
      <dsp:txXfrm rot="10800000">
        <a:off x="5994814" y="3520503"/>
        <a:ext cx="258775" cy="193675"/>
      </dsp:txXfrm>
    </dsp:sp>
    <dsp:sp modelId="{A8FFB6F2-4C57-474E-9540-138F14F179AA}">
      <dsp:nvSpPr>
        <dsp:cNvPr id="0" name=""/>
        <dsp:cNvSpPr/>
      </dsp:nvSpPr>
      <dsp:spPr>
        <a:xfrm>
          <a:off x="4597543" y="3968758"/>
          <a:ext cx="2284649" cy="17935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>
              <a:latin typeface="Arial" panose="020B0604020202020204" pitchFamily="34" charset="0"/>
              <a:cs typeface="Arial" panose="020B0604020202020204" pitchFamily="34" charset="0"/>
            </a:rPr>
            <a:t>Ziele setzen, Maßnahmen planen (Planung)</a:t>
          </a:r>
        </a:p>
      </dsp:txBody>
      <dsp:txXfrm>
        <a:off x="4932122" y="4231416"/>
        <a:ext cx="1615491" cy="1268226"/>
      </dsp:txXfrm>
    </dsp:sp>
    <dsp:sp modelId="{751B5B5F-2A09-4F75-ABF7-37F036E6F4E4}">
      <dsp:nvSpPr>
        <dsp:cNvPr id="0" name=""/>
        <dsp:cNvSpPr/>
      </dsp:nvSpPr>
      <dsp:spPr>
        <a:xfrm rot="10723632">
          <a:off x="4163398" y="4738071"/>
          <a:ext cx="307167" cy="318144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800" kern="1200"/>
        </a:p>
      </dsp:txBody>
      <dsp:txXfrm rot="10800000">
        <a:off x="4255537" y="4800677"/>
        <a:ext cx="215017" cy="190886"/>
      </dsp:txXfrm>
    </dsp:sp>
    <dsp:sp modelId="{2DD32041-14A3-4B7C-A78B-28F449F40DA0}">
      <dsp:nvSpPr>
        <dsp:cNvPr id="0" name=""/>
        <dsp:cNvSpPr/>
      </dsp:nvSpPr>
      <dsp:spPr>
        <a:xfrm>
          <a:off x="1734388" y="4032372"/>
          <a:ext cx="2284649" cy="17935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>
              <a:latin typeface="Arial" panose="020B0604020202020204" pitchFamily="34" charset="0"/>
              <a:cs typeface="Arial" panose="020B0604020202020204" pitchFamily="34" charset="0"/>
            </a:rPr>
            <a:t>Durchführung, Kontrolle (Intervention + formative Evaluation)</a:t>
          </a:r>
        </a:p>
      </dsp:txBody>
      <dsp:txXfrm>
        <a:off x="2068967" y="4295030"/>
        <a:ext cx="1615491" cy="1268226"/>
      </dsp:txXfrm>
    </dsp:sp>
    <dsp:sp modelId="{0AA31461-75C8-468A-B6D6-0ECD343C0101}">
      <dsp:nvSpPr>
        <dsp:cNvPr id="0" name=""/>
        <dsp:cNvSpPr/>
      </dsp:nvSpPr>
      <dsp:spPr>
        <a:xfrm rot="15167024">
          <a:off x="2304966" y="3535556"/>
          <a:ext cx="391444" cy="360135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800" kern="1200"/>
        </a:p>
      </dsp:txBody>
      <dsp:txXfrm rot="10800000">
        <a:off x="2374975" y="3659183"/>
        <a:ext cx="283404" cy="216081"/>
      </dsp:txXfrm>
    </dsp:sp>
    <dsp:sp modelId="{CADFC098-3425-438F-AC5E-616AA4381E81}">
      <dsp:nvSpPr>
        <dsp:cNvPr id="0" name=""/>
        <dsp:cNvSpPr/>
      </dsp:nvSpPr>
      <dsp:spPr>
        <a:xfrm>
          <a:off x="975781" y="1584167"/>
          <a:ext cx="2284649" cy="17935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>
              <a:latin typeface="Arial" panose="020B0604020202020204" pitchFamily="34" charset="0"/>
              <a:cs typeface="Arial" panose="020B0604020202020204" pitchFamily="34" charset="0"/>
            </a:rPr>
            <a:t>Wirkung erfassen, Nützlichkeit bewerten (summative Evaluation)</a:t>
          </a:r>
        </a:p>
      </dsp:txBody>
      <dsp:txXfrm>
        <a:off x="1310360" y="1846825"/>
        <a:ext cx="1615491" cy="1268226"/>
      </dsp:txXfrm>
    </dsp:sp>
    <dsp:sp modelId="{071E86A8-A2FA-4616-B0CA-57A836D88666}">
      <dsp:nvSpPr>
        <dsp:cNvPr id="0" name=""/>
        <dsp:cNvSpPr/>
      </dsp:nvSpPr>
      <dsp:spPr>
        <a:xfrm rot="19455735">
          <a:off x="3042213" y="1521629"/>
          <a:ext cx="337804" cy="345619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800" kern="1200"/>
        </a:p>
      </dsp:txBody>
      <dsp:txXfrm>
        <a:off x="3051754" y="1620348"/>
        <a:ext cx="236463" cy="2073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6A8331-34B1-4089-A052-F9F409560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1A81524-2872-4E30-908B-6C76C09776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3409D17-EEBC-4E84-9D42-DD0A15260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D3056-82CE-4117-8B1A-A1403D94133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24E50BA-2816-41A6-BE7D-D7A74BF75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E733B6D-0EEA-42FF-971C-E7E1B1109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553A-71F7-4654-B1D5-B214F3EB63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8993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A636BE-769A-43F6-96F3-C2C4A0209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EFA0B0B-2F89-4134-9132-1612BE1D55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3979C1C-5079-4989-AA1A-4FAC8028F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D3056-82CE-4117-8B1A-A1403D94133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7740F6A-8E22-4248-8E5C-F8665D4FB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B800A04-0C55-43DF-BEE4-065BF5469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553A-71F7-4654-B1D5-B214F3EB63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6234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38B8543-A1B4-45BE-8150-481B588DAE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771C177-6CAD-453E-9B5E-AFD26D8EBF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9E8708F-0945-4F58-9D50-C57A6880F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D3056-82CE-4117-8B1A-A1403D94133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2EB218A-378F-4375-A11C-1BCCC883E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C662796-BBAD-4C62-BC94-CB7B4C9F1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553A-71F7-4654-B1D5-B214F3EB63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5635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7BC42C-6EF8-4230-BC4F-B13C12904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133DA97-22E1-4C8D-A09D-5E5FA3BFD2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BA15607-E43E-4C0F-82B0-E0163D920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D3056-82CE-4117-8B1A-A1403D94133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CCF1F1F-B6D1-4F40-9028-DD14445D2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D71F9FE-78F7-4292-A7FE-D07E8DD43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553A-71F7-4654-B1D5-B214F3EB63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421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9430E9-5B24-40A4-9CDC-E6184AE40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BE9515A-6FF6-4487-9BD2-DFC6D70B0D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B0F3093-1B0B-45A3-AFB9-3EFD8C406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D3056-82CE-4117-8B1A-A1403D94133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94BC5EF-A18C-4C47-9AA0-4F83D0400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B7B6C00-19BF-4CC8-92CE-21F3016F2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553A-71F7-4654-B1D5-B214F3EB63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9962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91651A-FA4E-4427-B42E-7997C95C8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4B3217F-72C5-4343-9748-42F4743A9C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FCE4DC6-0787-49A3-81F4-2FFF8B7F3E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6AE7059-11D9-4EC4-9F9A-563261BD1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D3056-82CE-4117-8B1A-A1403D94133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38B8FC3-1CD6-4246-99A7-A425F448F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A8FB2C1-322B-4410-8FEE-844988009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553A-71F7-4654-B1D5-B214F3EB63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500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4E79C6-B9B2-48C9-9AEE-37D2A7AC3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C1EB809-4CC1-4FE3-B1C5-6661245207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AFCC5CD-EC60-44BF-A830-7AA46A13F7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73BC1C5-51DD-430F-9A2F-004F17F3E6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87095D3-35B7-43A4-8C89-0F40545243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C064FE3-3930-4257-8FDB-E8AFC796F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D3056-82CE-4117-8B1A-A1403D94133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537164D6-D837-4808-9730-11500F496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EE05CDC-F487-4A41-AC09-6B66AA0BF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553A-71F7-4654-B1D5-B214F3EB63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2945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869223-E1AF-45BC-9150-2A6748EEC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71A9E7A-36A1-41B2-B3DF-BD7E646F5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D3056-82CE-4117-8B1A-A1403D94133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042B61-A4BD-4726-8457-C07E559CC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702701C-3FF4-438F-A104-AB9A30117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553A-71F7-4654-B1D5-B214F3EB63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800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95CF49B-1DCE-4764-B91C-80612BC44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D3056-82CE-4117-8B1A-A1403D94133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E4FCDF7-5647-4D2F-B413-224E3AFCA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9251FCF-6070-4180-9519-F9E566BD4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553A-71F7-4654-B1D5-B214F3EB63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3431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F2842F-7FC2-4A8E-8753-BB1E0DF01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5D0EF7D-6FD3-4707-B48D-662BC06079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75D25EF-7B2B-49FF-B0B2-DBFE1490F7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F9BAB23-B97D-46BF-A685-02C19156E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D3056-82CE-4117-8B1A-A1403D94133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20B18A7-55DC-4856-8A18-93D1EDBF4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52E0C41-FA22-427B-93EF-6AC42C77B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553A-71F7-4654-B1D5-B214F3EB63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9901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5030A2-5720-44AA-B73F-0CD07C27B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1A3D0D6-5047-4187-BEE4-5C630A3289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B8D6D3C-6A4E-476F-A889-42819EE3B8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F79C44-3EF8-42EE-96EF-7C70A32ED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D3056-82CE-4117-8B1A-A1403D94133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A430ED5-4E8A-4411-ABE3-73ABBF7A4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6FA0AE8-1D03-410B-8B53-293A4677F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553A-71F7-4654-B1D5-B214F3EB63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0535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E866E47-1C61-4D3E-9AED-D936BD113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68733EB-15E3-42E4-89C4-4C4AD57BAD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590F0B-8A41-43B3-ADE4-415B1FDF9F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D3056-82CE-4117-8B1A-A1403D94133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16A5E60-9B31-42CE-AEE6-13845CD287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345D120-78F5-4449-90DB-D0771A23E4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1553A-71F7-4654-B1D5-B214F3EB63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993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>
            <a:extLst>
              <a:ext uri="{FF2B5EF4-FFF2-40B4-BE49-F238E27FC236}">
                <a16:creationId xmlns:a16="http://schemas.microsoft.com/office/drawing/2014/main" id="{4C403AAC-1C85-4F3D-AFA4-E1609EC96E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76089574"/>
              </p:ext>
            </p:extLst>
          </p:nvPr>
        </p:nvGraphicFramePr>
        <p:xfrm>
          <a:off x="1741386" y="918137"/>
          <a:ext cx="8592221" cy="5939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feld 2">
            <a:extLst>
              <a:ext uri="{FF2B5EF4-FFF2-40B4-BE49-F238E27FC236}">
                <a16:creationId xmlns:a16="http://schemas.microsoft.com/office/drawing/2014/main" id="{9A2B2CC6-F5CE-4AD9-A45F-5AF44C7B5706}"/>
              </a:ext>
            </a:extLst>
          </p:cNvPr>
          <p:cNvSpPr txBox="1"/>
          <p:nvPr/>
        </p:nvSpPr>
        <p:spPr>
          <a:xfrm>
            <a:off x="0" y="0"/>
            <a:ext cx="92860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17: Impulsreferat Projektplanung/Schulentwicklungszirkel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</Words>
  <Application>Microsoft Office PowerPoint</Application>
  <PresentationFormat>Breitbild</PresentationFormat>
  <Paragraphs>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10</cp:revision>
  <dcterms:created xsi:type="dcterms:W3CDTF">2020-03-23T17:18:31Z</dcterms:created>
  <dcterms:modified xsi:type="dcterms:W3CDTF">2020-10-05T12:30:57Z</dcterms:modified>
</cp:coreProperties>
</file>