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1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162761-DDF3-4403-B054-050388B5D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1FEE0A-D62E-436B-AD22-D90C3222A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39314E-78EA-43A7-97E4-0AE9F8A1C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51A23F-FFFA-4BBC-939A-2A70AB6B9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E11BDA-4607-4BC5-8EED-8FD8C9E85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834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227F9-3560-4F74-8ADD-5930A5AA1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0B54DEC-7274-422B-B989-7BA992DE5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D90C3E-F4EB-48ED-887F-5FD9EA65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5E0FBE-27D7-4CD7-9B7F-F7DE48358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7EE099-6446-4262-A11B-4E94768B8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158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44AFDDE-9B5D-4176-982B-FE28A28B28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59BF4F-6670-4276-BAB3-7A1C2A9A2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57BACB-A3E4-47A4-AD51-334C99578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B01DAD-21CC-4815-BCDC-C77E86945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5987C0-82A9-4ACC-B71F-75018076E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52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C2285B-69C9-483B-94CD-A3CA40EB3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CDAFAF-30FD-44A5-A265-45EAB2790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09A40D-01DB-4158-A74B-3DD616305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CEB645-BC26-4E4C-89BC-3206A5BD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7DC6B4-0239-44A6-9D51-A6EE154DD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46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47181A-D53D-4541-9EE2-7F64F675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0C3FE85-B4FB-4C18-9994-4A770DF72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B7D935-2DBA-466F-B41D-B056A3F7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690E80-340F-4AA8-9819-C58386FCE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955B4E-3FE7-48C1-A0C1-1233B422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71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BE245-DF65-49BE-A584-14748433D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FCC838-C642-4C15-95DC-B73EEAFD7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C57409-7F01-45EC-97FE-3443510AD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39B1B9-27EC-4805-9B5A-9C33A2558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C30E7AA-BE5A-4DD3-91D8-7BE4C0AD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9F9DAD-B355-42DA-9EDB-42A930CE6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4A482-97B0-487F-BB6E-96F5F8FBF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F4F3D7-4730-487B-BA1E-B35034660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0B8191-EF33-44BC-9915-CD55997B9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B66C16-F48A-4266-8FDA-B561DF30E5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B89EBE-82B3-4D0F-B463-A9D9D124D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867D397-3704-470C-AAA9-E4BBEF8FC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58677D-5050-442F-A85B-79339546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A3E4E59-1232-48AE-B686-C3918846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14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3C328-5D23-45AB-80AE-FA6763CC0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BCD54F-3654-4FA8-8344-BB6B6FCA5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A27D6F-137B-4733-B1E7-53928134A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1C2CCD-91CB-439D-BB7F-C4DC84EA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52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48D22F8-4AD5-40D3-8B9C-39E6F792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33FE02-FB68-4AF3-8495-D964FD8DC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C965C1-2875-4BA1-BE7B-C2DB8E231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07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2A240-47A7-436A-B857-61195C858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B004CE-348B-49FE-B7A1-F82200BD7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24F2C7-4078-4A68-868D-0697A4474A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CA38CA-CD6E-4A93-BAA9-5D029CA2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760BC9-7097-471F-855C-057A2FAA7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6071FA-86E8-4473-A68F-7CD1185DE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93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01BA1-666A-46CB-BCA5-019E6D9D3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5F66CDA-CD77-4EE8-AFF7-5755C79E57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1EA066-E29D-4189-A724-EE4F12011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19B9BE-BC8B-4C8C-80EF-0830C6F8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6531D6-149D-488F-A781-94A9E2C45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300DD4-DB48-421F-B73B-7CEDA403D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05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49EADFA-D462-4351-B43C-17A4B582C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BBB47C-7DF2-4E8F-B0F7-03486DC04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77CF1A-5307-4F37-BD8E-F98FB0A14B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C4D12-4770-4D22-9E86-21AB3A498ADC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D15C66-0397-4DA3-842D-45E76909F2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D67AD3-96B9-4526-BF83-4063E4878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F2443-ADC6-4BAD-87A5-B4E3F0A19A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05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hteck 2">
            <a:extLst>
              <a:ext uri="{FF2B5EF4-FFF2-40B4-BE49-F238E27FC236}">
                <a16:creationId xmlns:a16="http://schemas.microsoft.com/office/drawing/2014/main" id="{5A177AAD-F57B-4831-BBE7-E572D2D2D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-12080875"/>
            <a:ext cx="8713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Times" panose="02020603050405020304" pitchFamily="18" charset="0"/>
              <a:buChar char="•"/>
              <a:defRPr sz="32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spcBef>
                <a:spcPct val="20000"/>
              </a:spcBef>
              <a:buFont typeface="Times" panose="02020603050405020304" pitchFamily="18" charset="0"/>
              <a:buChar char="-"/>
              <a:defRPr sz="24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spcBef>
                <a:spcPct val="20000"/>
              </a:spcBef>
              <a:buFont typeface="Times" panose="02020603050405020304" pitchFamily="18" charset="0"/>
              <a:buChar char="›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spcBef>
                <a:spcPct val="20000"/>
              </a:spcBef>
              <a:buFont typeface="Times" panose="02020603050405020304" pitchFamily="18" charset="0"/>
              <a:buChar char="»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»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»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»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»"/>
              <a:defRPr sz="2000" b="1">
                <a:solidFill>
                  <a:srgbClr val="2B586C"/>
                </a:solidFill>
                <a:latin typeface="Cambria" panose="02040503050406030204" pitchFamily="18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endParaRPr lang="de-DE" altLang="de-DE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F8F850E-17DA-4FCC-AA50-0887280FE57C}"/>
              </a:ext>
            </a:extLst>
          </p:cNvPr>
          <p:cNvSpPr/>
          <p:nvPr/>
        </p:nvSpPr>
        <p:spPr>
          <a:xfrm>
            <a:off x="2140029" y="1854339"/>
            <a:ext cx="7775575" cy="36313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Schritt</a:t>
            </a: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Falldarstellung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Schritt	Frage klären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348740" indent="3810">
              <a:lnSpc>
                <a:spcPct val="107000"/>
              </a:lnSpc>
              <a:defRPr/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Schritt	Nachfragen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Schritt	Ich als ...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endParaRPr lang="de-DE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Schritt	Ich als ... werde ...</a:t>
            </a:r>
            <a:endParaRPr lang="de-D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B8440B-B436-4335-BE37-A00FE356E82C}"/>
              </a:ext>
            </a:extLst>
          </p:cNvPr>
          <p:cNvSpPr txBox="1"/>
          <p:nvPr/>
        </p:nvSpPr>
        <p:spPr>
          <a:xfrm>
            <a:off x="0" y="0"/>
            <a:ext cx="9721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2: Ablauf Kollegiale Fallberatung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11</cp:revision>
  <dcterms:created xsi:type="dcterms:W3CDTF">2020-03-26T13:35:04Z</dcterms:created>
  <dcterms:modified xsi:type="dcterms:W3CDTF">2020-10-05T12:28:16Z</dcterms:modified>
</cp:coreProperties>
</file>