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.ott" initials="k" lastIdx="2" clrIdx="0">
    <p:extLst>
      <p:ext uri="{19B8F6BF-5375-455C-9EA6-DF929625EA0E}">
        <p15:presenceInfo xmlns:p15="http://schemas.microsoft.com/office/powerpoint/2012/main" userId="S::kristin.ott@fh-erfurt.de::3b66371a-2a07-4d75-a879-e34626291aa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9CE00-2424-4BEA-B086-71AD2D8009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86F1434-6021-4381-9F4B-4A026DAF6E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09BA84-B85C-4791-A373-9A1E828C1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AD4C-EA76-46D5-8AA4-1D78B6D2D9D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2C9BD2-D9E7-41B9-AA4E-F76CB7A47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BA24B8-7191-43D5-91F3-E5976803A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D380-DA8B-4789-8E0B-2359B669E7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0141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14A27B-D26B-4C36-93BF-B504A8E8B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5FCBBCF-C9BA-4B3D-B3A3-DDFF7C30B8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F1DF64-932D-4569-ADBB-E012A8FFB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AD4C-EA76-46D5-8AA4-1D78B6D2D9D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033B619-7E37-47BF-B39A-2A9BAE34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2EC66D0-75F2-408E-8EF8-4F5F89BB1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D380-DA8B-4789-8E0B-2359B669E7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1013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2971D4D-94FB-48CA-92DA-9DC9DB7442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526C9B7-14A2-4897-BB78-4066E1C32F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A77145-3E26-4C54-85C7-E7B5A1845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AD4C-EA76-46D5-8AA4-1D78B6D2D9D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21857F-CA98-4E31-B40E-BA0FDA640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6099CA-FAE5-4B2F-93F8-243C04B5E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D380-DA8B-4789-8E0B-2359B669E7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700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94FB3B-2320-4A67-90E1-E45DB0D6D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1334D1B-88F2-492D-862B-B32647B778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461A60-A632-4473-80BE-466368345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AD4C-EA76-46D5-8AA4-1D78B6D2D9D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A43BAFB-F9E2-4CC5-9EEC-AB3B65259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0ACD93-195A-475B-AFCA-ADFFA854B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D380-DA8B-4789-8E0B-2359B669E7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823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84E17F-70A3-4C39-AA29-2BBE54406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1867D06-1297-4655-9E18-1F9C041618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E0FE856-D903-4822-BE1C-159FF5165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AD4C-EA76-46D5-8AA4-1D78B6D2D9D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6E7B01-9417-49B1-B70D-759897656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7BBA97-8CD3-4FE2-9507-D90A899FC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D380-DA8B-4789-8E0B-2359B669E7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831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0A7572-16D5-49EE-A816-B400F8CCB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B26F5C-DDF3-4F08-86AC-18F9D7C99C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60BB396-790A-468F-85CA-7740255393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FB14933-4341-479B-8C0E-C0B0812EA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AD4C-EA76-46D5-8AA4-1D78B6D2D9D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9210030-F0CF-4518-A7F4-90C3D3429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A17F40A-D7D2-4710-8FF7-EC8F71FD5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D380-DA8B-4789-8E0B-2359B669E7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4061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8A478A-36CC-4CF2-A060-19312DEEE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AAA4046-8DD6-48A4-8E58-27F1D82E9D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BA6CD89-BBE3-4F8D-9A75-A9F29FF9C0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0A5491D-C5D1-45AE-8141-597ADDA63D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5639CBA-9CC3-4492-AEBF-DCAAA35213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9A60A4A-0AF4-42B9-BA94-5FE2164B5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AD4C-EA76-46D5-8AA4-1D78B6D2D9D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434A754-9B73-4218-ADB7-0BE8FDE9F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1CFC0BC-508D-44AE-B35E-4C5E701EF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D380-DA8B-4789-8E0B-2359B669E7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3433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B8F026-2A17-4B09-9428-2D725176D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AA7879B-E157-4465-9D65-51904573E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AD4C-EA76-46D5-8AA4-1D78B6D2D9D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5F855E8-9D81-41E6-B0A2-73254F6BD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EEDAC08-3E06-4FBD-9806-53D1E25B2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D380-DA8B-4789-8E0B-2359B669E7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993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780CB2D-B7E0-4066-ADD4-31C23E359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AD4C-EA76-46D5-8AA4-1D78B6D2D9D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9147F49-EE28-4165-A275-0E5FFE95F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DB05E55-DF2C-4127-A5CD-A1C67E57B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D380-DA8B-4789-8E0B-2359B669E7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383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1B6C08-C3E9-4474-B1B9-0B98F72F3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6920033-F37F-49E3-B444-85F268FE8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273C701-84AF-418D-995D-D1A37706B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0AF069C-6FEF-4604-BD3A-8DA6868C0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AD4C-EA76-46D5-8AA4-1D78B6D2D9D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E2833D8-9D21-41F9-81F5-794ED45BE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6D3355E-41A7-4208-8B09-F246D4EE7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D380-DA8B-4789-8E0B-2359B669E7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525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D3F297-45AC-4A79-A7A4-F90322BDA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C47BD6D-4D93-4FA5-A17C-C0AE5D4F00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98BD363-9D86-473E-B338-ADF8DE2BA7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1C942F-5C33-4D36-BC35-A707ECF3B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AD4C-EA76-46D5-8AA4-1D78B6D2D9D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E290684-1130-4994-A059-F04B6113E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3A3C17C-CD44-4B36-81AF-6168B55D6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D380-DA8B-4789-8E0B-2359B669E7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482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72C4D16-F188-4CD9-9037-F28D2FBC2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C50FB41-AACB-4BC3-818C-DB6343B14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C81ED09-5BFE-4842-8473-B8E48EB30E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9AD4C-EA76-46D5-8AA4-1D78B6D2D9D7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05E590-1AF2-44FE-A63A-3907E4C349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728A01-984D-4DD7-A6C5-53D4946E59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7D380-DA8B-4789-8E0B-2359B669E7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9165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enkblase: wolkenförmig 2">
            <a:extLst>
              <a:ext uri="{FF2B5EF4-FFF2-40B4-BE49-F238E27FC236}">
                <a16:creationId xmlns:a16="http://schemas.microsoft.com/office/drawing/2014/main" id="{EF5AB4E3-BB73-4453-BFDF-62394DBFACD8}"/>
              </a:ext>
            </a:extLst>
          </p:cNvPr>
          <p:cNvSpPr/>
          <p:nvPr/>
        </p:nvSpPr>
        <p:spPr>
          <a:xfrm>
            <a:off x="6709209" y="159799"/>
            <a:ext cx="4680380" cy="2476870"/>
          </a:xfrm>
          <a:prstGeom prst="cloud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1884868-6F67-4AD7-8BFB-BF1562D108D7}"/>
              </a:ext>
            </a:extLst>
          </p:cNvPr>
          <p:cNvSpPr txBox="1"/>
          <p:nvPr/>
        </p:nvSpPr>
        <p:spPr>
          <a:xfrm rot="780289">
            <a:off x="9407914" y="721501"/>
            <a:ext cx="1731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Anerkennung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EBB5235-5E6A-436B-AB26-06A9C432EC6B}"/>
              </a:ext>
            </a:extLst>
          </p:cNvPr>
          <p:cNvSpPr txBox="1"/>
          <p:nvPr/>
        </p:nvSpPr>
        <p:spPr>
          <a:xfrm rot="734224">
            <a:off x="7503111" y="1914524"/>
            <a:ext cx="1402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Netzwerke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71B139B-A285-43B7-B1B6-AA9CC4F13B2D}"/>
              </a:ext>
            </a:extLst>
          </p:cNvPr>
          <p:cNvSpPr/>
          <p:nvPr/>
        </p:nvSpPr>
        <p:spPr>
          <a:xfrm rot="21240564">
            <a:off x="7397890" y="682572"/>
            <a:ext cx="1377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Fähigkeiten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4B4C4695-47EF-4B6F-8A13-CAB1ACD3BB0F}"/>
              </a:ext>
            </a:extLst>
          </p:cNvPr>
          <p:cNvSpPr/>
          <p:nvPr/>
        </p:nvSpPr>
        <p:spPr>
          <a:xfrm>
            <a:off x="7050414" y="1354962"/>
            <a:ext cx="1719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Wertschätzung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C93F3B2-573D-4DA5-85B6-21BF7FE7638C}"/>
              </a:ext>
            </a:extLst>
          </p:cNvPr>
          <p:cNvSpPr/>
          <p:nvPr/>
        </p:nvSpPr>
        <p:spPr>
          <a:xfrm>
            <a:off x="8490602" y="972668"/>
            <a:ext cx="1620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Unterstützung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388982E3-4CF2-4473-A80D-D06A9BED2F62}"/>
              </a:ext>
            </a:extLst>
          </p:cNvPr>
          <p:cNvSpPr/>
          <p:nvPr/>
        </p:nvSpPr>
        <p:spPr>
          <a:xfrm rot="20743134">
            <a:off x="9013530" y="1782108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Erfahrungen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FA6E590-A5B3-4234-A285-E364AFCFBAFF}"/>
              </a:ext>
            </a:extLst>
          </p:cNvPr>
          <p:cNvSpPr txBox="1"/>
          <p:nvPr/>
        </p:nvSpPr>
        <p:spPr>
          <a:xfrm>
            <a:off x="0" y="5910"/>
            <a:ext cx="75992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32: Rahmenbedingungen schulischer Teamentwicklung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61B29E98-B552-491E-8A03-AB4622AFF2C8}"/>
              </a:ext>
            </a:extLst>
          </p:cNvPr>
          <p:cNvSpPr/>
          <p:nvPr/>
        </p:nvSpPr>
        <p:spPr>
          <a:xfrm>
            <a:off x="6614160" y="2834640"/>
            <a:ext cx="1117600" cy="114808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lussdiagramm: Verzögerung 5">
            <a:extLst>
              <a:ext uri="{FF2B5EF4-FFF2-40B4-BE49-F238E27FC236}">
                <a16:creationId xmlns:a16="http://schemas.microsoft.com/office/drawing/2014/main" id="{501439D0-54CB-4EFA-9B78-F246ACD6F45A}"/>
              </a:ext>
            </a:extLst>
          </p:cNvPr>
          <p:cNvSpPr/>
          <p:nvPr/>
        </p:nvSpPr>
        <p:spPr>
          <a:xfrm rot="16200000">
            <a:off x="6045200" y="4338320"/>
            <a:ext cx="2336800" cy="1788160"/>
          </a:xfrm>
          <a:prstGeom prst="flowChartDelay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4473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</Words>
  <Application>Microsoft Office PowerPoint</Application>
  <PresentationFormat>Breitbild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16</cp:revision>
  <dcterms:created xsi:type="dcterms:W3CDTF">2020-04-13T07:45:30Z</dcterms:created>
  <dcterms:modified xsi:type="dcterms:W3CDTF">2020-10-05T12:38:44Z</dcterms:modified>
</cp:coreProperties>
</file>