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102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.ott" initials="k" lastIdx="1" clrIdx="0">
    <p:extLst>
      <p:ext uri="{19B8F6BF-5375-455C-9EA6-DF929625EA0E}">
        <p15:presenceInfo xmlns:p15="http://schemas.microsoft.com/office/powerpoint/2012/main" userId="S::kristin.ott@fh-erfurt.de::3b66371a-2a07-4d75-a879-e34626291aa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294" y="-17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DA70B-A023-42DF-9DC9-13ACD684C03D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599B5-5988-43D2-ACFE-A7D59040CE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1446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60B24-B532-416C-9CFA-566BE9999AB4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423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8E554B-9093-4059-A520-5C918EDA0A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2CF14D5-385A-4952-9A97-F263676D7F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9DEAE0-5A65-4FF4-ABFB-6820AE30A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06E3-58A3-4F7E-BEAA-96520A45CBF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12851A0-8E20-4AD7-89C4-25AC99326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BC0EA3-0708-4004-A08A-C13D83526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04C5-D56D-4B6B-8806-F0766E7800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6107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4CDFA3-25C4-467F-A962-7423601D8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3DDDB4B-4516-4E4B-954B-87B2143DCB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9956A5-CC19-42C6-B229-DA4AC385B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06E3-58A3-4F7E-BEAA-96520A45CBF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5020CE-02B7-4DE0-BC00-E3F16EBBC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DDCE4FC-72D4-4165-814C-F1EE467A1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04C5-D56D-4B6B-8806-F0766E7800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273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3A7B4AB-81A6-441D-B0D1-E734EA1E78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4F89C5F-A766-4643-88EC-E5846A3869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D49340-6FCD-4EAF-8DC2-78B2DBB9C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06E3-58A3-4F7E-BEAA-96520A45CBF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37E03AB-2E5B-4D9B-B9B9-8987EC44E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B0EA61-480A-47EB-89E3-F42E258A5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04C5-D56D-4B6B-8806-F0766E7800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6110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4CC1AD-5845-4BCB-860D-6F7E98174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D97C49-5B0C-47F7-BAD6-CC695A37F4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931240-59DC-469D-81CA-0DB049B7A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06E3-58A3-4F7E-BEAA-96520A45CBF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E8EAE4-05F3-4C05-A246-9EDDF2F3C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DA093E-1080-4CC7-A5FC-DA5FE947B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04C5-D56D-4B6B-8806-F0766E7800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9929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473CAA-9A4C-490D-B936-79CEB2C57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036C6B-F711-478B-BC00-E43728F29F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8EF8A3E-ABCF-4DAC-88CC-12456C267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06E3-58A3-4F7E-BEAA-96520A45CBF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90E881-7A08-4A79-81F2-4F673056A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0F9243-5EC8-4B32-BDFF-78A173E85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04C5-D56D-4B6B-8806-F0766E7800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0922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A0501A-D623-4441-9EE6-30163D125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AE0A1CA-AFB8-4DD8-8B8E-8CFC74F951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AFEA460-C4EF-46CD-8BB7-6599AA1696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2AD30CC-9247-48FE-8F74-0DF337038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06E3-58A3-4F7E-BEAA-96520A45CBF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05CFB4A-ECF0-4243-85FB-949F04ECF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78FD47F-532E-48D4-AE59-9B8F652F7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04C5-D56D-4B6B-8806-F0766E7800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8752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AEB2EA-C245-4787-82F6-CDA886016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5107EC3-320F-4BEC-8360-19D384A860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0233976-D61C-455A-B89E-E4E6304E09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5026679-F5F9-47BF-B44D-35E6F1B442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E8CCDFB-6273-40C3-B771-9CE5E9DE2B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E2E32D3-D5E9-4176-A6FF-53E94FE69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06E3-58A3-4F7E-BEAA-96520A45CBF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614E0FC-1131-416C-99AF-DFD2A0DA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7270C05-0F2E-4D1A-9002-2C5E54DFA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04C5-D56D-4B6B-8806-F0766E7800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1027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981AB1-5B94-4D08-83CA-161400943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F4EF2F-881E-4B1A-A5C6-D2878970E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06E3-58A3-4F7E-BEAA-96520A45CBF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F2D2B86-3B27-49DE-A9B1-A76150BB1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D7D10D-953B-478D-976C-4381C1CF9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04C5-D56D-4B6B-8806-F0766E7800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2539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463EE93-C1D2-40AB-A2B1-7A6E68419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06E3-58A3-4F7E-BEAA-96520A45CBF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8D66BC7-B6CB-4058-A36B-0B91965D1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C3E6C7-5EF0-4E5A-8BE9-B619D7A43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04C5-D56D-4B6B-8806-F0766E7800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4825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24A432-2F93-4817-B564-533F19270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962537D-884A-49CA-9187-61986920D7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353B348-6B20-4E08-964C-9ADD8F200F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3DF263C-C47E-4274-9C00-EC0EEFC6D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06E3-58A3-4F7E-BEAA-96520A45CBF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B3D909-DFED-4425-AF4C-FA7072B95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BD69390-4560-450F-9736-066D3947A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04C5-D56D-4B6B-8806-F0766E7800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2646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578588-1A36-4B63-AAEF-BFC750BD8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50C4B2A-8387-4F83-BC9E-B6F4375CF0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27F286E-A63C-4699-B781-4B45935EC4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38A002D-A741-4C76-8EDF-BE06E55CD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06E3-58A3-4F7E-BEAA-96520A45CBF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4B932CA-82D2-44D8-AA2F-819A344D6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9C4A3EC-BAE4-40B1-ADCF-8E4888221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04C5-D56D-4B6B-8806-F0766E7800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5758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D059299-3CBB-41F4-8934-721DA2225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E37BFAD-8970-4BDA-8038-97743E3465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852C9F8-A76B-4014-BB5F-50FF309EC8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D06E3-58A3-4F7E-BEAA-96520A45CBF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B524755-48FB-4A0B-9E85-42AB2CF079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6952A5-DBD4-401F-B66B-E7F7C330CC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904C5-D56D-4B6B-8806-F0766E7800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3098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bgerundetes Rechteck 15"/>
          <p:cNvSpPr/>
          <p:nvPr/>
        </p:nvSpPr>
        <p:spPr>
          <a:xfrm>
            <a:off x="1809720" y="2064312"/>
            <a:ext cx="2395832" cy="914400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Körperstruktur/</a:t>
            </a:r>
          </a:p>
          <a:p>
            <a:pPr algn="ctr"/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-funktionen</a:t>
            </a:r>
          </a:p>
        </p:txBody>
      </p:sp>
      <p:sp>
        <p:nvSpPr>
          <p:cNvPr id="17" name="Abgerundetes Rechteck 16"/>
          <p:cNvSpPr/>
          <p:nvPr/>
        </p:nvSpPr>
        <p:spPr>
          <a:xfrm>
            <a:off x="7953388" y="2064312"/>
            <a:ext cx="2286016" cy="914400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Teilhabe</a:t>
            </a:r>
          </a:p>
          <a:p>
            <a:pPr algn="ctr"/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Participation</a:t>
            </a: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)</a:t>
            </a:r>
          </a:p>
        </p:txBody>
      </p:sp>
      <p:sp>
        <p:nvSpPr>
          <p:cNvPr id="18" name="Abgerundetes Rechteck 17"/>
          <p:cNvSpPr/>
          <p:nvPr/>
        </p:nvSpPr>
        <p:spPr>
          <a:xfrm>
            <a:off x="4871864" y="2064312"/>
            <a:ext cx="2286016" cy="914400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Aktivitäten</a:t>
            </a:r>
          </a:p>
        </p:txBody>
      </p:sp>
      <p:sp>
        <p:nvSpPr>
          <p:cNvPr id="19" name="Abgerundetes Rechteck 18"/>
          <p:cNvSpPr/>
          <p:nvPr/>
        </p:nvSpPr>
        <p:spPr>
          <a:xfrm>
            <a:off x="2809852" y="4764662"/>
            <a:ext cx="2714644" cy="135732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Umweltfaktoren</a:t>
            </a:r>
          </a:p>
        </p:txBody>
      </p:sp>
      <p:sp>
        <p:nvSpPr>
          <p:cNvPr id="20" name="Abgerundetes Rechteck 19"/>
          <p:cNvSpPr/>
          <p:nvPr/>
        </p:nvSpPr>
        <p:spPr>
          <a:xfrm>
            <a:off x="6381752" y="4764662"/>
            <a:ext cx="2714644" cy="135732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Persönliche Faktoren</a:t>
            </a:r>
          </a:p>
        </p:txBody>
      </p:sp>
      <p:cxnSp>
        <p:nvCxnSpPr>
          <p:cNvPr id="22" name="Gerade Verbindung 21"/>
          <p:cNvCxnSpPr/>
          <p:nvPr/>
        </p:nvCxnSpPr>
        <p:spPr>
          <a:xfrm flipV="1">
            <a:off x="3238480" y="1390546"/>
            <a:ext cx="5809848" cy="1653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/>
          <p:nvPr/>
        </p:nvCxnSpPr>
        <p:spPr>
          <a:xfrm>
            <a:off x="4167174" y="4048694"/>
            <a:ext cx="35719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3238480" y="3760662"/>
            <a:ext cx="5809848" cy="38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/>
          <p:nvPr/>
        </p:nvCxnSpPr>
        <p:spPr>
          <a:xfrm rot="5400000">
            <a:off x="2952728" y="1692034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/>
          <p:nvPr/>
        </p:nvCxnSpPr>
        <p:spPr>
          <a:xfrm rot="5400000">
            <a:off x="8763370" y="1692034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/>
          <p:nvPr/>
        </p:nvCxnSpPr>
        <p:spPr>
          <a:xfrm rot="5400000">
            <a:off x="3882216" y="4335240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/>
          <p:nvPr/>
        </p:nvCxnSpPr>
        <p:spPr>
          <a:xfrm rot="16200000" flipV="1">
            <a:off x="2953522" y="3477984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/>
          <p:nvPr/>
        </p:nvCxnSpPr>
        <p:spPr>
          <a:xfrm rot="16200000" flipV="1">
            <a:off x="8763370" y="3477984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/>
          <p:nvPr/>
        </p:nvCxnSpPr>
        <p:spPr>
          <a:xfrm rot="5400000">
            <a:off x="7454116" y="4335240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/>
          <p:nvPr/>
        </p:nvCxnSpPr>
        <p:spPr>
          <a:xfrm rot="5400000">
            <a:off x="5666690" y="1406394"/>
            <a:ext cx="715174" cy="57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/>
          <p:nvPr/>
        </p:nvCxnSpPr>
        <p:spPr>
          <a:xfrm rot="10800000">
            <a:off x="4295801" y="2620727"/>
            <a:ext cx="501654" cy="794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 rot="10800000">
            <a:off x="7381884" y="2620728"/>
            <a:ext cx="501654" cy="794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/>
          <p:nvPr/>
        </p:nvCxnSpPr>
        <p:spPr>
          <a:xfrm rot="16200000" flipV="1">
            <a:off x="5630289" y="3656579"/>
            <a:ext cx="785818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4546628" y="643129"/>
            <a:ext cx="3028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Gesundheitsproblem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5033190" y="6338255"/>
            <a:ext cx="19784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Kontextfaktoren</a:t>
            </a:r>
          </a:p>
        </p:txBody>
      </p:sp>
      <p:sp>
        <p:nvSpPr>
          <p:cNvPr id="39" name="Rechteck 38"/>
          <p:cNvSpPr/>
          <p:nvPr/>
        </p:nvSpPr>
        <p:spPr>
          <a:xfrm>
            <a:off x="0" y="6734"/>
            <a:ext cx="100021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spcBef>
                <a:spcPct val="20000"/>
              </a:spcBef>
              <a:defRPr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20: Impulsreferat systemisches Verständnis ICF/Gesundheit und Krankheit 2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1B0E2B4-F697-44C8-B0F1-3C377C88CA1E}"/>
              </a:ext>
            </a:extLst>
          </p:cNvPr>
          <p:cNvSpPr txBox="1"/>
          <p:nvPr/>
        </p:nvSpPr>
        <p:spPr>
          <a:xfrm>
            <a:off x="10043603" y="6486663"/>
            <a:ext cx="2148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ICF (2001)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3745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Breitbild</PresentationFormat>
  <Paragraphs>12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10</cp:revision>
  <dcterms:created xsi:type="dcterms:W3CDTF">2020-03-21T15:50:49Z</dcterms:created>
  <dcterms:modified xsi:type="dcterms:W3CDTF">2020-10-29T11:19:16Z</dcterms:modified>
</cp:coreProperties>
</file>