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002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C2E5A7-7FA9-4E86-AE11-2EFFC1A88A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6E07836-A9F9-40D2-943B-7D686C4750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D1FEDF3-E7A8-4705-811A-9D39B6447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C368-8872-465B-8A4D-CFD7FA93129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72F563-951C-4AB8-9A17-B7902B9A9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B10267E-C008-43DD-B662-80F635EA1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A29D-D617-4264-A8BF-05CC9A2261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7456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C6729F-5939-4B84-9626-82563FF49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2B16DA8-CE60-490C-899B-84C52F5EF5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CAD558-1958-4457-9A7D-B655978D9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C368-8872-465B-8A4D-CFD7FA93129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B895CD-A8B3-423D-9E75-95A63E22F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D80963-8C9D-4E7E-A1B7-34C9D45F2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A29D-D617-4264-A8BF-05CC9A2261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3785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903C0D8-47B7-49CF-82ED-3E19CAD1D6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DC988F2-C525-4EC5-A746-A3E969D345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EB0AF1-2D91-4E2E-9BC9-22F24833C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C368-8872-465B-8A4D-CFD7FA93129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77A3C3-85A5-4354-A906-F6C6651D7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DE1EB6-482D-4A14-B623-AA093B0E2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A29D-D617-4264-A8BF-05CC9A2261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1579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C5A6C7-2319-456D-8554-5C80BD7E1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25A1BFE-390F-4E97-A055-AC30674F67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ACF93CE-3279-44C9-BD6C-BB952D0B5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C368-8872-465B-8A4D-CFD7FA93129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555DA81-C408-4418-958E-CF18BAC81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B0C2DC6-1169-4CD8-BA31-3C525E850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A29D-D617-4264-A8BF-05CC9A2261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9125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0BCBF8-C81E-4CBD-AC59-B7FB9BCB8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3B58877-EA90-45BF-A193-03EF33A2AA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099538A-00AD-406F-B74B-D3C9C425C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C368-8872-465B-8A4D-CFD7FA93129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308A60C-A4C8-4AE6-979E-9C864E557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A34911B-C986-4E00-A4BA-5593D18C4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A29D-D617-4264-A8BF-05CC9A2261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158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1DFEC-293A-4544-9BF3-80684C01A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5527FB-A962-4F0A-B882-19DC7E1C00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9AC0873-43DF-4AB1-9807-EFF745E8A1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A82A53C-CDA9-441F-BB66-53AD2C551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C368-8872-465B-8A4D-CFD7FA93129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C4E52F5-C5FD-4519-9B3D-70ED587AC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283F5B0-F146-4286-B0F1-F4F5ACD25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A29D-D617-4264-A8BF-05CC9A2261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3361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45984D-F643-418F-A82A-3BCE88A99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9EAF9F6-3F4D-4A00-84FB-DF0B7DE0F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D481CB2-1106-46BE-B721-097D2F1928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0A77BED-2BCA-4035-A604-7692668204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2DF9C7A-1FC7-465E-B05E-72ACBDBF06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3C6F478-BE2B-4130-8A2D-1FD5EADB2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C368-8872-465B-8A4D-CFD7FA93129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2B0064C-6552-4DC3-817E-D57F39D67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F153D25-F7F0-4F18-91EA-BD5DAD803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A29D-D617-4264-A8BF-05CC9A2261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0470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D710AA-FE02-4044-B07C-68F3D10B7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20B3C65-2897-453E-BFF1-DC955E147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C368-8872-465B-8A4D-CFD7FA93129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20AA39E-8598-4877-B3AD-6DC9ADED8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CF9E997-E97A-4EDC-A0AD-D53CF8451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A29D-D617-4264-A8BF-05CC9A2261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1887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348E65D-8552-4409-B500-CD2913C2E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C368-8872-465B-8A4D-CFD7FA93129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AC85394-4D45-4D0B-8FEF-C5F3077B6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B975253-7805-4F33-B992-E7A96F195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A29D-D617-4264-A8BF-05CC9A2261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156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D2310B-3DDE-4D46-A254-267F1CD5C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7439BB4-94C4-4939-872C-C883F27AF0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17A8FCE-EC9D-43B9-A093-E8B191B964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D646657-22BD-4CA5-91CA-5C52E5D51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C368-8872-465B-8A4D-CFD7FA93129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ACF9DBA-0540-4C7B-95BB-09D6F44E6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8AEF67C-81E1-4EEB-80F7-F704A61ED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A29D-D617-4264-A8BF-05CC9A2261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0758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97A31B-1F1A-46ED-9702-B324BF0A7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942D11F-F66E-4FF1-B821-8133D8C600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A013B03-1F7A-4788-AE0A-910058BB2E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17530F4-4C2A-44B5-B60F-FD8DB339A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C368-8872-465B-8A4D-CFD7FA93129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BA292C2-D156-429E-8462-CF5875F08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318FC50-1209-4837-ACC0-BC09E3433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A29D-D617-4264-A8BF-05CC9A2261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411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8CD9F2D-17C4-4D45-ADC5-7526C906D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DD4B224-460C-4B40-AD83-704303793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148B38-1505-47F1-AD80-360CB6F301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CC368-8872-465B-8A4D-CFD7FA93129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43B404D-7B32-4146-8440-61A3ED5A3E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996DE7-488B-47F1-9C94-B9767E5985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FA29D-D617-4264-A8BF-05CC9A2261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2518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B551F426-7F06-43EE-8E71-566214954B16}"/>
              </a:ext>
            </a:extLst>
          </p:cNvPr>
          <p:cNvSpPr txBox="1">
            <a:spLocks noChangeArrowheads="1"/>
          </p:cNvSpPr>
          <p:nvPr/>
        </p:nvSpPr>
        <p:spPr>
          <a:xfrm>
            <a:off x="1682011" y="1579131"/>
            <a:ext cx="8964613" cy="424815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/>
              <a:buChar char="•"/>
              <a:defRPr sz="3200" b="1">
                <a:solidFill>
                  <a:srgbClr val="2B586C"/>
                </a:solidFill>
                <a:latin typeface="Cambria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2B586C"/>
                </a:solidFill>
                <a:latin typeface="Cambria" pitchFamily="18" charset="0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/>
              <a:buChar char="-"/>
              <a:defRPr sz="2400" b="1">
                <a:solidFill>
                  <a:srgbClr val="2B586C"/>
                </a:solidFill>
                <a:latin typeface="Cambria" pitchFamily="18" charset="0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/>
              <a:buChar char="›"/>
              <a:defRPr sz="2000" b="1">
                <a:solidFill>
                  <a:srgbClr val="2B586C"/>
                </a:solidFill>
                <a:latin typeface="Cambria" pitchFamily="18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/>
              <a:buChar char="»"/>
              <a:defRPr sz="2000" b="1">
                <a:solidFill>
                  <a:srgbClr val="2B586C"/>
                </a:solidFill>
                <a:latin typeface="Cambria" pitchFamily="18" charset="0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Times"/>
              <a:buChar char="»"/>
              <a:defRPr sz="2000" b="1">
                <a:solidFill>
                  <a:srgbClr val="2B586C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Times"/>
              <a:buChar char="»"/>
              <a:defRPr sz="2000" b="1">
                <a:solidFill>
                  <a:srgbClr val="2B586C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Times"/>
              <a:buChar char="»"/>
              <a:defRPr sz="2000" b="1">
                <a:solidFill>
                  <a:srgbClr val="2B586C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Times"/>
              <a:buChar char="»"/>
              <a:defRPr sz="2000" b="1">
                <a:solidFill>
                  <a:srgbClr val="2B586C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  <a:defRPr/>
            </a:pPr>
            <a:r>
              <a:rPr lang="de-DE" sz="24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Leitfragen zur inklusiven Schulentwicklung</a:t>
            </a:r>
            <a:endParaRPr lang="de-DE" sz="2400" b="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  <a:defRPr/>
            </a:pPr>
            <a:endParaRPr lang="de-DE" sz="2400" b="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de-DE" sz="2400" b="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Überzeugung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de-DE" sz="2400" b="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Verortung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de-DE" sz="2400" b="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Herausforderungen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de-DE" sz="2400" b="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Beispiele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de-DE" sz="2400" b="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Ressourcen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CB4CC2A-DA6C-4842-A943-B6BD04A3EF68}"/>
              </a:ext>
            </a:extLst>
          </p:cNvPr>
          <p:cNvSpPr txBox="1"/>
          <p:nvPr/>
        </p:nvSpPr>
        <p:spPr>
          <a:xfrm>
            <a:off x="0" y="0"/>
            <a:ext cx="72353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11: Impulsreferat Inklusion/Leitfragen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Breitbild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</vt:lpstr>
      <vt:lpstr>Wingdings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7</cp:revision>
  <dcterms:created xsi:type="dcterms:W3CDTF">2020-03-23T17:18:13Z</dcterms:created>
  <dcterms:modified xsi:type="dcterms:W3CDTF">2020-10-05T12:30:20Z</dcterms:modified>
</cp:coreProperties>
</file>