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3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1D80C-A1BC-47B9-8B10-1CFAF2F0B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6AA798-3941-4DDE-826C-C26EF4E32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DDCFE6-A9FB-4C19-AFC2-95AB798A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92A69-6230-4940-9C6B-0D60CA0B6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E2F904-131C-49D4-B6CF-D33E67EB3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65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8CA78-7122-48BB-98CF-F71599AA5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E9B102A-1A82-4489-AD1F-98E391308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25CD44-2196-4A29-AB0A-04411B657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6524B3-08E0-43C1-B2A8-DDC9A868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B56627-1285-4D7B-A08B-535040983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480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FD47630-3705-4C0D-95AD-04410FFCEC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434F7D1-03A2-497C-A465-5864B57E1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B9D1A8-7730-407C-B377-7D34D4440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2F31D5-67FE-4CB5-A9B7-8AC2F31CC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A2EB94-18E6-43E5-974B-58FBDDC63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03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6E3F8E-344C-4B1E-9889-E6D5C9C1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14C9AB-63DE-48EA-8EA6-EFD4A4890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C7C0AE-F136-4934-89AF-AA525A89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BFAF48-D17F-414E-B54A-34CD61B4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E278C4-9C2C-4F70-AE83-D0F4EC6D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097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0BA5D-234D-448B-9172-D5E6DF4EA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3B3210-2F6A-4D76-8AB5-D22A2764E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CC57AF-F5E9-4032-896A-821BAD77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03BA63-B15B-4DE0-A77B-180D8AD22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DF4A49-2E80-4EB6-8A08-34F32138E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33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C0810-A94B-42A5-BD4E-7942F0704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308090-55D5-46B2-8DC3-1FFC21826D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1126DA-05D9-4059-A7E1-BBFA98F0C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C14F694-D8F2-4C79-95C6-E9D157FF2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78E4E1-5EEF-46D6-ADBD-428A07A5B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D43AA5-3E97-4598-A930-3D4C31A0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91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162C4-6773-4344-B87D-AD81D469D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B9BA38-A1FA-4318-A142-0F6A1FEC0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0F459E-73AB-4D04-B07A-30E624431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5FF2623-2726-4B0F-83C8-D17EAEB0F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8CC670B-C6F6-4FFD-B334-5A0BB00804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85B173-B27E-482A-A2C0-D3B12BC4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CC71099-7554-4EE7-85EC-52D186A52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37847C-6046-440E-8B65-DB16BEB40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85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999F1-EC01-48E5-A2C3-1F4259172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A6A586-073C-4D68-85F8-89F99F105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03612B-2934-46B9-9C83-0E063BEB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E02EEF2-F8A1-48FE-B57C-FD072DDA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85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8012788-A124-4D0A-AB97-466F9FB60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0065A74-A936-4728-ABAE-9D9581911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8460F5-624C-44EB-B56E-CECA4EC5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05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8708F-B865-4A0E-AD00-F597A85DB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C2C940-31AD-4EF0-8498-CC817F6C0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92F8C4-B136-4B98-BC8E-77C67E445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10451C-51FA-4100-B7FA-7C05D987F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97BF4B-9629-42FE-99EE-84A9EEE8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DEEFE5-ACAA-4926-A735-ADF5E22B8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93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4F2010-466D-441D-ADA8-EF77D359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151029-A24F-4CF1-B99A-77B7BFB165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E656BD-F592-4A5C-AD63-AED8AA767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1FA0182-FFD7-4683-B0F0-FF16B561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D6E51F-F690-4504-B90F-619EE965D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0F5AAE-B192-49D3-B40D-CD3FF852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18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3942B6B-F04D-4CAA-9208-200EA989F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19AFE3-4347-4591-9A01-25ED94BF4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3D21AC-DC9E-443A-A494-661BE18DAA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4F421-3F29-4273-A571-A71F5BEE0D7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76B816-F9FA-4282-B70C-964795D3B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EAEC61-221C-4DE5-A2DD-956EFAC67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AE0D4-BA11-4D39-AE56-1B8A0994A6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34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762698" y="1185160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Umgang mit Diagnosen im inklusiven Kontext</a:t>
            </a:r>
          </a:p>
          <a:p>
            <a:pPr marL="609600" indent="-6096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de-DE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Frage nach unterschiedlichen Sichtweisen: 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„Wer beschreibt das Symptom/das Verhalten wie?“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Frage nach dem Nutzen: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„Welche Vorteile bringt das Symptom/das Verhalten 	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für unterschiedliche Beteiligte?“</a:t>
            </a:r>
          </a:p>
          <a:p>
            <a:pPr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Frage nach Ressourcen: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„Was funktioniert gut? Wann tritt das Symptom/Verhalten  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nicht auf?“ (Ausnahmen)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Frage nach Kooperationsmöglichkeiten:</a:t>
            </a:r>
          </a:p>
          <a:p>
            <a:pPr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„Wie kann gemeinsam ein gutes Ergebnis erzielt werden?“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D2A322C-F7A0-4A09-9969-152E8EB156CF}"/>
              </a:ext>
            </a:extLst>
          </p:cNvPr>
          <p:cNvSpPr txBox="1"/>
          <p:nvPr/>
        </p:nvSpPr>
        <p:spPr>
          <a:xfrm>
            <a:off x="0" y="0"/>
            <a:ext cx="9907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23: Impulsreferat systemisches Verständnis ICF/ Umgang mit Diagnosen 3</a:t>
            </a:r>
          </a:p>
        </p:txBody>
      </p:sp>
    </p:spTree>
    <p:extLst>
      <p:ext uri="{BB962C8B-B14F-4D97-AF65-F5344CB8AC3E}">
        <p14:creationId xmlns:p14="http://schemas.microsoft.com/office/powerpoint/2010/main" val="1195620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Breitbild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Lucida Sans Unicode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2020-03-21T15:51:57Z</dcterms:created>
  <dcterms:modified xsi:type="dcterms:W3CDTF">2020-10-05T12:31:43Z</dcterms:modified>
</cp:coreProperties>
</file>