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25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C64E28-27D7-4C21-AEF3-00828F91A5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0D135DB-6115-439A-9274-69E9F992EB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8DA04C-0136-4328-805F-E35506CE9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66B14-60B4-4653-A4CE-C8C5F4A1A60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AA72F8-80BF-4AEE-8102-B4BD11AB2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E219D4-B1EC-45B8-BCA8-11C192CE5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97EB-2BC5-4223-BAC9-4C585631AB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07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7116E8-6F59-47A3-8841-4C7A89B1C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380833-571B-4823-AFD7-275867B5F0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6A7AB2-E511-4D30-ADB5-6D9F4BBDD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66B14-60B4-4653-A4CE-C8C5F4A1A60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007FE2-780B-458A-9F65-F890D7CF9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9263649-9BEA-4C8E-A680-F4E31A45D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97EB-2BC5-4223-BAC9-4C585631AB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115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C020383-E018-4E10-BA5E-71AD92213C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9BDAB6A-1FC6-4741-82BA-FE5362183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E35D964-265D-4060-B21A-81A06DFD9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66B14-60B4-4653-A4CE-C8C5F4A1A60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51D39-D4AB-4ABF-9F19-2B6D46D1B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B7C871-C6EE-4EC0-9809-7E05A6BB5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97EB-2BC5-4223-BAC9-4C585631AB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8577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D3660-705C-4E05-B6DC-9237AAAC3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2ED9AF-9FDC-4A89-8E80-8F97B9D471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0D8496E-F127-4368-8910-81F85DED5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66B14-60B4-4653-A4CE-C8C5F4A1A60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D583FD-87A1-4E3E-B3C2-8C617DD7A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AAF250-130B-48B0-8DEA-BB3D60EA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97EB-2BC5-4223-BAC9-4C585631AB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5622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8D0F14-5A90-4190-989C-F80646106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39824A-ABCC-4868-ADB4-37B7D5D8F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0D965D-0FA4-4A8A-902E-1BFF05D62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66B14-60B4-4653-A4CE-C8C5F4A1A60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2286964-F5EA-4CEC-9139-0273E9E3D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8DD593-9F37-47DA-BDA5-937C43F7E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97EB-2BC5-4223-BAC9-4C585631AB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2541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F3D4E3-5423-43F2-8FD7-A387C9D10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2DC814-0A20-44B3-A573-C2926D0B8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BAAE5CB-9031-4D8E-BCAF-5BEC7FE1A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ECD288C-3BDE-434A-9874-7596E1FDA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66B14-60B4-4653-A4CE-C8C5F4A1A60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08C85F9-2232-48A2-B5DF-09492C70E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BC44F27-BC26-4B4D-A0A7-D7D70FBE1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97EB-2BC5-4223-BAC9-4C585631AB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052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3EEA8-118C-4FB5-A45C-8C180808A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E2B8046-4141-4395-A8FF-D3A728DA3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D645DA9-4769-48C3-A54D-326F52962A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5A0D0A8-1DDA-44FA-BBFD-4CD1040F0D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C2954DC-C926-4377-8394-0BFF778670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6E7058C-1D55-4C7A-9AA5-9FA272238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66B14-60B4-4653-A4CE-C8C5F4A1A60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5C3AD65-B78E-4D80-B176-43B46D4AD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35527E6-313E-4784-B3CD-AA066C55A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97EB-2BC5-4223-BAC9-4C585631AB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7120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74E7FD-A632-4EAD-A925-061EAD0CC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CAA4E3-B385-4F4B-B92B-425C78B2A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66B14-60B4-4653-A4CE-C8C5F4A1A60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10F209F-6BC9-4A27-9C66-EFF94290B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F3B7047-5D84-4119-A538-49C4F041E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97EB-2BC5-4223-BAC9-4C585631AB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96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CBBBC3C-198B-4591-9EC7-D5CDD4274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66B14-60B4-4653-A4CE-C8C5F4A1A60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F7D328B-A3A4-4D53-AA8D-6B9BF5B5F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0599A88-9339-4C25-9F28-50F0D8B1D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97EB-2BC5-4223-BAC9-4C585631AB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20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9D3FAC-30A0-4DD5-9F9E-68B87699C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146582-52D8-4C22-8325-BD35FE9E6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68C42F2-907E-4999-8BED-88D5DE83C6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9DAB3F-0A52-457B-825F-888D52F24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66B14-60B4-4653-A4CE-C8C5F4A1A60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B1DD81E-7E2A-42A9-AF5F-72B1AD455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DED04DA-213D-437D-8183-86F47ED50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97EB-2BC5-4223-BAC9-4C585631AB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843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42A812-810C-4083-ADE6-14C2A5A86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F901520-AF63-4551-A0DB-26E558EAD8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B4B8877-4D6D-4258-ACFC-87B3F5AC2A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AC80645-0FE2-4BC4-B523-EE24B9B12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66B14-60B4-4653-A4CE-C8C5F4A1A60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3FA68BF-13FA-4CC8-B6F4-C82032027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A201235-5A0F-46DB-9BAE-D739EEB76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97EB-2BC5-4223-BAC9-4C585631AB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9334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A4EE7AD-DEF4-4813-83A5-75D510858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27B6BB-943E-4A05-94F7-8AF3B699D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AC9E86-0077-4581-8791-CB9BDC9A59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66B14-60B4-4653-A4CE-C8C5F4A1A605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D31CE4-6103-4643-8087-85DD4EF34D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668E481-E752-4ADA-BD59-86CCF536BA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F97EB-2BC5-4223-BAC9-4C585631AB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030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1736064" y="1631954"/>
            <a:ext cx="7992888" cy="528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Umgang mit Diagnosen im inklusiven Kontext</a:t>
            </a:r>
          </a:p>
          <a:p>
            <a:pPr marL="609600" indent="-6096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Beschreibung von Prozessen, statt Zuschreibung von ‚Wesensmerkmalen‘.</a:t>
            </a:r>
          </a:p>
          <a:p>
            <a:pPr marL="609600" indent="-609600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Diagnosen als Verständigungsmöglichkeit, aber nicht als ‚Wahrheit‘.</a:t>
            </a:r>
          </a:p>
          <a:p>
            <a:pPr marL="609600" indent="-609600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Verhalten ist kontextabhängig. Wann und wo tritt ‚störendes‘ Verhalten (nicht) auf?</a:t>
            </a:r>
          </a:p>
          <a:p>
            <a:pPr marL="285750" lvl="0" indent="-285750" eaLnBrk="0" hangingPunct="0">
              <a:buFont typeface="Wingdings" panose="05000000000000000000" pitchFamily="2" charset="2"/>
              <a:buChar char="Ø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2" indent="-342900" eaLnBrk="0" hangingPunct="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Jetzt gerade?</a:t>
            </a:r>
          </a:p>
          <a:p>
            <a:pPr marL="1257300" lvl="2" indent="-342900" eaLnBrk="0" hangingPunct="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Wer sagt das?</a:t>
            </a:r>
          </a:p>
          <a:p>
            <a:pPr marL="1257300" lvl="2" indent="-342900" eaLnBrk="0" hangingPunct="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Wie nennst du das?</a:t>
            </a:r>
          </a:p>
          <a:p>
            <a:pPr marL="1257300" lvl="2" indent="-342900" eaLnBrk="0" hangingPunct="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Was ist dein Ziel?</a:t>
            </a:r>
          </a:p>
          <a:p>
            <a:pPr lvl="1" eaLnBrk="0" hangingPunct="0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spcBef>
                <a:spcPct val="20000"/>
              </a:spcBef>
              <a:defRPr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4638415-04D7-4752-B56F-09789F44A3C4}"/>
              </a:ext>
            </a:extLst>
          </p:cNvPr>
          <p:cNvSpPr txBox="1"/>
          <p:nvPr/>
        </p:nvSpPr>
        <p:spPr>
          <a:xfrm>
            <a:off x="0" y="0"/>
            <a:ext cx="733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21: Impulsreferat systemisches Verständnis ICF/Umgang mit Diagnosen 1</a:t>
            </a:r>
          </a:p>
        </p:txBody>
      </p:sp>
    </p:spTree>
    <p:extLst>
      <p:ext uri="{BB962C8B-B14F-4D97-AF65-F5344CB8AC3E}">
        <p14:creationId xmlns:p14="http://schemas.microsoft.com/office/powerpoint/2010/main" val="4008738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Breitbild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6</cp:revision>
  <dcterms:created xsi:type="dcterms:W3CDTF">2020-03-21T15:51:30Z</dcterms:created>
  <dcterms:modified xsi:type="dcterms:W3CDTF">2020-10-05T12:31:54Z</dcterms:modified>
</cp:coreProperties>
</file>