
<file path=[Content_Types].xml><?xml version="1.0" encoding="utf-8"?>
<Types xmlns="http://schemas.openxmlformats.org/package/2006/content-types"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.ott" initials="k" lastIdx="1" clrIdx="0">
    <p:extLst>
      <p:ext uri="{19B8F6BF-5375-455C-9EA6-DF929625EA0E}">
        <p15:presenceInfo xmlns:p15="http://schemas.microsoft.com/office/powerpoint/2012/main" userId="S::kristin.ott@fh-erfurt.de::3b66371a-2a07-4d75-a879-e34626291aa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Spalte1</c:v>
                </c:pt>
              </c:strCache>
            </c:strRef>
          </c:tx>
          <c:dPt>
            <c:idx val="0"/>
            <c:bubble3D val="0"/>
            <c:explosion val="12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71FA-4E0B-81BA-DCADB03870F9}"/>
              </c:ext>
            </c:extLst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71FA-4E0B-81BA-DCADB03870F9}"/>
              </c:ext>
            </c:extLst>
          </c:dPt>
          <c:dPt>
            <c:idx val="2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ln w="1270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5-71FA-4E0B-81BA-DCADB03870F9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6">
                      <a:shade val="58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hade val="58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shade val="58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D09A-4786-93B2-BBA1447C03FC}"/>
              </c:ext>
            </c:extLst>
          </c:dPt>
          <c:cat>
            <c:strRef>
              <c:f>Tabelle1!$A$2:$A$5</c:f>
              <c:strCache>
                <c:ptCount val="3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9A-4786-93B2-BBA1447C03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0.54064</cdr:x>
      <cdr:y>0.21253</cdr:y>
    </cdr:from>
    <cdr:to>
      <cdr:x>0.82023</cdr:x>
      <cdr:y>0.46751</cdr:y>
    </cdr:to>
    <cdr:sp macro="" textlink="">
      <cdr:nvSpPr>
        <cdr:cNvPr id="2" name="Textfeld 1">
          <a:extLst xmlns:a="http://schemas.openxmlformats.org/drawingml/2006/main">
            <a:ext uri="{FF2B5EF4-FFF2-40B4-BE49-F238E27FC236}">
              <a16:creationId xmlns:a16="http://schemas.microsoft.com/office/drawing/2014/main" id="{48216F74-43DA-4924-AC4A-9405246692FE}"/>
            </a:ext>
          </a:extLst>
        </cdr:cNvPr>
        <cdr:cNvSpPr txBox="1"/>
      </cdr:nvSpPr>
      <cdr:spPr>
        <a:xfrm xmlns:a="http://schemas.openxmlformats.org/drawingml/2006/main">
          <a:off x="3886200" y="1047963"/>
          <a:ext cx="2009775" cy="12573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de-DE" sz="1400" b="1" dirty="0">
              <a:latin typeface="Arial" panose="020B0604020202020204" pitchFamily="34" charset="0"/>
              <a:cs typeface="Arial" panose="020B0604020202020204" pitchFamily="34" charset="0"/>
            </a:rPr>
            <a:t>Inklusionsforschung</a:t>
          </a:r>
        </a:p>
        <a:p xmlns:a="http://schemas.openxmlformats.org/drawingml/2006/main">
          <a:pPr algn="ctr"/>
          <a:r>
            <a:rPr lang="de-DE" sz="1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rPr>
            <a:t>- Herstellung von Zugehörigkeit  unter Beachtung von Diversitätskriterien</a:t>
          </a:r>
          <a:endParaRPr lang="de-DE" sz="14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0.35247</cdr:x>
      <cdr:y>0.67806</cdr:y>
    </cdr:from>
    <cdr:to>
      <cdr:x>0.67463</cdr:x>
      <cdr:y>0.92917</cdr:y>
    </cdr:to>
    <cdr:sp macro="" textlink="">
      <cdr:nvSpPr>
        <cdr:cNvPr id="3" name="Textfeld 2">
          <a:extLst xmlns:a="http://schemas.openxmlformats.org/drawingml/2006/main">
            <a:ext uri="{FF2B5EF4-FFF2-40B4-BE49-F238E27FC236}">
              <a16:creationId xmlns:a16="http://schemas.microsoft.com/office/drawing/2014/main" id="{A8C90C51-957D-4118-A8B8-E60546321EDD}"/>
            </a:ext>
          </a:extLst>
        </cdr:cNvPr>
        <cdr:cNvSpPr txBox="1"/>
      </cdr:nvSpPr>
      <cdr:spPr>
        <a:xfrm xmlns:a="http://schemas.openxmlformats.org/drawingml/2006/main">
          <a:off x="2533625" y="3343505"/>
          <a:ext cx="2315743" cy="12382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de-DE" sz="1400" b="1" dirty="0">
              <a:latin typeface="Arial" panose="020B0604020202020204" pitchFamily="34" charset="0"/>
              <a:cs typeface="Arial" panose="020B0604020202020204" pitchFamily="34" charset="0"/>
            </a:rPr>
            <a:t>Integrationsforschung</a:t>
          </a:r>
        </a:p>
        <a:p xmlns:a="http://schemas.openxmlformats.org/drawingml/2006/main">
          <a:pPr algn="ctr"/>
          <a:r>
            <a:rPr lang="de-DE" sz="1400" dirty="0">
              <a:latin typeface="Arial" panose="020B0604020202020204" pitchFamily="34" charset="0"/>
              <a:cs typeface="Arial" panose="020B0604020202020204" pitchFamily="34" charset="0"/>
            </a:rPr>
            <a:t>- Integration exkludierter Personen und Gruppen in die Gesellschaft</a:t>
          </a:r>
        </a:p>
      </cdr:txBody>
    </cdr:sp>
  </cdr:relSizeAnchor>
  <cdr:relSizeAnchor xmlns:cdr="http://schemas.openxmlformats.org/drawingml/2006/chartDrawing">
    <cdr:from>
      <cdr:x>0.21493</cdr:x>
      <cdr:y>0.28387</cdr:y>
    </cdr:from>
    <cdr:to>
      <cdr:x>0.49187</cdr:x>
      <cdr:y>0.46158</cdr:y>
    </cdr:to>
    <cdr:sp macro="" textlink="">
      <cdr:nvSpPr>
        <cdr:cNvPr id="4" name="Textfeld 3">
          <a:extLst xmlns:a="http://schemas.openxmlformats.org/drawingml/2006/main">
            <a:ext uri="{FF2B5EF4-FFF2-40B4-BE49-F238E27FC236}">
              <a16:creationId xmlns:a16="http://schemas.microsoft.com/office/drawing/2014/main" id="{01F32BD8-EAF1-4ABF-8CC4-587AA520C590}"/>
            </a:ext>
          </a:extLst>
        </cdr:cNvPr>
        <cdr:cNvSpPr txBox="1"/>
      </cdr:nvSpPr>
      <cdr:spPr>
        <a:xfrm xmlns:a="http://schemas.openxmlformats.org/drawingml/2006/main">
          <a:off x="1544995" y="1399761"/>
          <a:ext cx="1990700" cy="8762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de-DE" sz="1400" b="1" dirty="0">
              <a:latin typeface="Arial" panose="020B0604020202020204" pitchFamily="34" charset="0"/>
              <a:cs typeface="Arial" panose="020B0604020202020204" pitchFamily="34" charset="0"/>
            </a:rPr>
            <a:t>Exklusionsforschung</a:t>
          </a:r>
        </a:p>
        <a:p xmlns:a="http://schemas.openxmlformats.org/drawingml/2006/main">
          <a:pPr algn="ctr"/>
          <a:r>
            <a:rPr lang="de-DE" sz="1400" dirty="0">
              <a:latin typeface="Arial" panose="020B0604020202020204" pitchFamily="34" charset="0"/>
              <a:cs typeface="Arial" panose="020B0604020202020204" pitchFamily="34" charset="0"/>
            </a:rPr>
            <a:t>- Sichtbarmachen exkludierender Faktoren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977D30-651D-46A2-8B70-D0869BDC20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37956BB-417D-4FAD-AFDD-E6D1090348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FC4EB29-246B-4DB5-AB2C-AE15FCDBB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4861F-9F85-48DF-8038-C7195154E3B3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5FA10D-46D9-4E62-B437-8025462D9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5D705F0-BA44-429D-9249-A958C903C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6EFB7-1EE4-4A42-A26B-933842C765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7551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BF563D-BC0A-4D91-8E63-E920268CC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435D11A-81B3-4CA9-84A0-9CDD7B22F6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099E198-AE7B-4769-9ABA-7B44797C8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4861F-9F85-48DF-8038-C7195154E3B3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6C256E1-E749-42B0-8BD7-15A334843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B79E3A1-79E9-46BB-A261-D4F4DE8A5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6EFB7-1EE4-4A42-A26B-933842C765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1538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7D707B4-8FB3-48EC-AFFE-691B92EF2C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8EEC2CA-DA12-4343-80ED-2DE08BC310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31F4E4D-FEF5-4F7F-AA0F-58352EE33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4861F-9F85-48DF-8038-C7195154E3B3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1984AC4-2AD1-431F-BF93-FBCCF89EF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B5B703-942D-4479-8386-5ED364F70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6EFB7-1EE4-4A42-A26B-933842C765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9651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443A66-A732-4F14-9B17-33EA4ED50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CBB4634-3A55-4264-81AC-FEFA17DA09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3D42E55-D18B-416A-A1A6-880E4CDEF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4861F-9F85-48DF-8038-C7195154E3B3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9463CF-8016-40FD-B96A-7AC758ABE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89E9E83-2F61-4C5A-92BD-CEF33AEC5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6EFB7-1EE4-4A42-A26B-933842C765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006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63803C-28BD-4FCA-BEC6-7BADB1A96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7F1C72A-D9C0-4A9C-903F-23C72F5F94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8A371A-C6B2-49C2-9C03-2C415782F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4861F-9F85-48DF-8038-C7195154E3B3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4A5A4C6-188F-4FF9-BD19-2FF6E6573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EA123A7-9E77-4674-A7C3-37D57605C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6EFB7-1EE4-4A42-A26B-933842C765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7398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0C3073-C726-4ED3-A222-31A1A0C03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254CCF-E2A8-4BF6-914B-C847D8808A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94D5FA5-4D27-49EB-BC9D-B149807D04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F520B98-A823-462B-A577-A6EF2BAF1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4861F-9F85-48DF-8038-C7195154E3B3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91248DD-3809-4217-8CA8-F04BB5E46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169D759-779F-4B22-AC98-2084CC150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6EFB7-1EE4-4A42-A26B-933842C765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9280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8CA4F5-EF80-4C2F-BC2F-177228E57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EC2D5A2-6C35-47A6-86A9-9341710567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7B9BF16-0ABD-4453-A3FB-9C36E4D2FE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6261499-0BC4-4F8E-ACE0-6523C26535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A1033BD-709E-40D7-A4C0-3CD202D352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5C3307E-831A-4889-92BA-96C261116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4861F-9F85-48DF-8038-C7195154E3B3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48D3B52-C1B0-4D46-A347-19522D74A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3062B16-89DC-434D-88A6-A05A016C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6EFB7-1EE4-4A42-A26B-933842C765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1783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7D50BE-AA84-4A4B-A8EA-29144C2F1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3F750A6-AB5F-46AA-A3C8-6FFECECCD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4861F-9F85-48DF-8038-C7195154E3B3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A110DF1-4498-4BCB-A7AB-351C69719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18CDFC7-EB7E-48F6-8911-278C7D0F6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6EFB7-1EE4-4A42-A26B-933842C765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36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A30B330-795B-49CB-9C8A-C019E6D06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4861F-9F85-48DF-8038-C7195154E3B3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BF1240F-C415-4202-B813-2C19492E8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AC30664-295D-4983-BD91-2FDDC1CB9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6EFB7-1EE4-4A42-A26B-933842C765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0097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C658B3-057D-40F0-A481-66F26E73A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B40902-50A2-403E-9841-737E16AC4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1888B26-83C4-43F3-8CC8-E6DF256A55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737B920-3E08-4E49-BB34-F93CBA0A8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4861F-9F85-48DF-8038-C7195154E3B3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AD3B389-9FD0-434C-9FB7-38043547C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785E4EE-E709-47B0-89DC-45FA3BF5E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6EFB7-1EE4-4A42-A26B-933842C765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5308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85FDE7-C189-4D1C-89B3-3AFB11904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0C36147-4770-437B-A619-1BDC8EA580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E0DD699-2116-4E9A-8143-F22DEA99B0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B5617CF-548F-45D7-BBC1-167E7836D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4861F-9F85-48DF-8038-C7195154E3B3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3276C38-AC0C-4272-95FF-E52F84456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EEA07EA-F8F6-4334-B3C8-819649BAC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6EFB7-1EE4-4A42-A26B-933842C765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6265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612B4CB-B1C5-41E6-AEE0-124BADA42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50D8A12-E8B2-49F7-9EFD-552D3893A5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4C94889-6BDA-4F79-B7DD-74BEB586B9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4861F-9F85-48DF-8038-C7195154E3B3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CD88AE5-2ED3-46C0-BD46-00BFC020CF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75003B-3AE3-416F-84F3-E50C33471F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6EFB7-1EE4-4A42-A26B-933842C765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4743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3218AD9D-C9BB-47A2-BB1F-6CAC6D3505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7826221"/>
              </p:ext>
            </p:extLst>
          </p:nvPr>
        </p:nvGraphicFramePr>
        <p:xfrm>
          <a:off x="4038600" y="961812"/>
          <a:ext cx="7188199" cy="4930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Pfeil: Fünfeck 7">
            <a:extLst>
              <a:ext uri="{FF2B5EF4-FFF2-40B4-BE49-F238E27FC236}">
                <a16:creationId xmlns:a16="http://schemas.microsoft.com/office/drawing/2014/main" id="{DFF02348-3886-42BB-AA75-72C2AFC60497}"/>
              </a:ext>
            </a:extLst>
          </p:cNvPr>
          <p:cNvSpPr/>
          <p:nvPr/>
        </p:nvSpPr>
        <p:spPr>
          <a:xfrm>
            <a:off x="762000" y="2610497"/>
            <a:ext cx="3319694" cy="1981200"/>
          </a:xfrm>
          <a:prstGeom prst="homePlate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b="1" dirty="0">
                <a:latin typeface="Arial" panose="020B0604020202020204" pitchFamily="34" charset="0"/>
                <a:cs typeface="Arial" panose="020B0604020202020204" pitchFamily="34" charset="0"/>
              </a:rPr>
              <a:t>Forschung Inklusive Bildung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5965B7-7D0B-4C6D-AAE1-07164DF343F5}"/>
              </a:ext>
            </a:extLst>
          </p:cNvPr>
          <p:cNvSpPr txBox="1"/>
          <p:nvPr/>
        </p:nvSpPr>
        <p:spPr>
          <a:xfrm>
            <a:off x="0" y="0"/>
            <a:ext cx="6786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Folie 4: Forschung Inklusive Bildung</a:t>
            </a:r>
          </a:p>
        </p:txBody>
      </p:sp>
    </p:spTree>
    <p:extLst>
      <p:ext uri="{BB962C8B-B14F-4D97-AF65-F5344CB8AC3E}">
        <p14:creationId xmlns:p14="http://schemas.microsoft.com/office/powerpoint/2010/main" val="2796974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</Words>
  <Application>Microsoft Office PowerPoint</Application>
  <PresentationFormat>Breitbild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16</cp:revision>
  <dcterms:created xsi:type="dcterms:W3CDTF">2020-04-01T14:22:06Z</dcterms:created>
  <dcterms:modified xsi:type="dcterms:W3CDTF">2020-10-05T12:28:00Z</dcterms:modified>
</cp:coreProperties>
</file>