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1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6A086E-D8A4-4357-8809-FDA74231E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2163DD5-360A-441C-AF9D-380FEE7A6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322346-2C6A-49A7-9148-B10743D3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4D2C92-81B3-4693-A481-4FA30383C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D9A28D-0955-45CB-8CBD-EDAE3C7AD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48F71E-93C1-49D8-B4C0-08204228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642C79-7FB8-445D-A09A-43111FFD2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0F8659-CEFA-492C-83A5-DCF6EFC93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5E1B1F-26C6-4F2A-9A85-F0D7AC6F9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1E4C0-B8EA-417F-BF0B-477302876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230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4084F17-EF1E-47AE-8B2E-4340BC8F4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41A742-1553-4662-BEA7-5DD4311D2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E2D286-1136-4D1F-8FFA-E5606310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876520-74BE-44DE-AB36-96C20BE34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AB757C-6AB0-402E-97B3-5E9D4F9B1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0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AADC3D-FC97-45FB-B541-87BC98D1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545DE8-7C7A-4EF1-948E-66B741B72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D5ABFB-34A9-4C10-8A6E-909FF0D34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286790-7DA4-4324-8DE9-D78A20D31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079347-030B-4F09-88B0-CF9986C83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32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CBEEF2-EBB9-4E5B-BDE9-E7EF19A18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32E6FF-559E-4EF6-ADA8-9ED8F8A0A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DD0510-9325-4361-B5A8-D448147D2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30A156-9692-4780-8BCF-B035916BD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009BA2-DC1F-4E58-8F64-010374F62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22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6664E-8BF8-4915-8DD3-224357BA1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9D0522-7E4C-4D02-B447-5FDD12BEB7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FC7FCE-1833-4133-A9F2-A211B860B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95F4B2-2744-46F1-8CF5-D207AD9E1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22FA41-221E-4DE3-BB49-EC700D142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071881-0625-48DC-B913-6CED2ED1D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6199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75936D-F97A-4D8B-B568-711B65261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7781B1-4E17-481C-88C1-A75E164D4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88B10A-18C9-498F-B42F-200E7CCF6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79F5C62-110A-45E6-BE55-40E23F573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4891F3F-F62C-4206-B78A-615AB4C096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9278B10-8691-44CF-9421-831F7A379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B403F17-3BB3-4ECF-88CF-C49C0EDA5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2C9360C-38DA-4194-B9B3-A412C742A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8977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AC49EC-1943-461E-B5D6-A86F70D0C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1AEA2EA-1D8E-4FF3-BC38-4593A02DD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7A0A3A1-BBE6-4974-A331-78DF0EE66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3DF0327-D38E-44A8-8D71-CB7FBF4BB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67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7878834-93E0-4F1E-A9C4-0093B045F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0D0AC1A-6BDA-475F-A5C8-0909D84EE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002BD3-4819-4AB5-AF95-034E395CE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68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C7639B-CD21-4C51-AC56-E18584CED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92E711-D928-40F4-837F-C97B8CCFE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8A8FAB6-F4B5-4B11-82AD-DDA09AC8AC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814640-B077-46FC-921A-33B1E4DAF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DCC040-EEDE-4C0C-BC1B-C75BA8C4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621189-11A1-4F8F-9491-846159EE6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5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E6424F-7A81-4235-86E7-D081B5292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DA826BB-56C5-41D1-8006-E020901140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6080DC-E45B-4438-A08B-0F9F87B44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E7B67C-FFAC-4B30-97F6-13588F980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250ECF-3A8E-42AB-89ED-672E6F121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405D41-5A32-44F9-B4F1-B6B6DDB02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85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94D2461-9EA8-4B02-8B22-848E4AF9A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4C1747-B818-417A-BAD3-02A5EEB97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169725-277E-46DC-9233-D614CD5D7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D3F1E-F7C1-4748-AF3A-332FB036203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9F5409-A5E7-467E-A8E4-D863B80B3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5F9FEE-5806-45C6-BC85-E30B39655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FD4B-2E94-4D1E-BC80-B6D804DF07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222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AD8C337-E622-42DF-A31E-2F5E7518B4CE}"/>
              </a:ext>
            </a:extLst>
          </p:cNvPr>
          <p:cNvSpPr/>
          <p:nvPr/>
        </p:nvSpPr>
        <p:spPr>
          <a:xfrm>
            <a:off x="1687467" y="1508063"/>
            <a:ext cx="8930226" cy="3825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de-DE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Kollegiale Fallberatung (Leitfaden)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719138">
              <a:lnSpc>
                <a:spcPct val="107000"/>
              </a:lnSpc>
              <a:tabLst>
                <a:tab pos="2332038" algn="l"/>
              </a:tabLst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Vorbereitung:	</a:t>
            </a: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Setzen Sie sich in einen Stuhlkreis ohne Tisch.</a:t>
            </a:r>
            <a:b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Bestimmen Sie eine*n Moderator*in.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48740" indent="-1348740">
              <a:lnSpc>
                <a:spcPct val="107000"/>
              </a:lnSpc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48740" indent="-1348740" defTabSz="719138">
              <a:lnSpc>
                <a:spcPct val="107000"/>
              </a:lnSpc>
              <a:tabLst>
                <a:tab pos="2332038" algn="l"/>
              </a:tabLst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Problemsuche:	</a:t>
            </a: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Jede*r schildert ein Problem, einen ‚Fall‘.  		Probleme zu haben ist Normalität.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48740" indent="-1348740">
              <a:lnSpc>
                <a:spcPct val="107000"/>
              </a:lnSpc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48740" indent="-1348740" defTabSz="1076325">
              <a:lnSpc>
                <a:spcPct val="107000"/>
              </a:lnSpc>
              <a:tabLst>
                <a:tab pos="2332038" algn="l"/>
              </a:tabLst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Auswahl: </a:t>
            </a:r>
            <a:r>
              <a:rPr lang="de-DE" sz="24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de-DE" sz="24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Ein </a:t>
            </a: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Fall wird ausgewählt.</a:t>
            </a:r>
            <a:endParaRPr lang="de-DE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0BCB1F2-7752-4FD2-A1C5-48A9735CC0D1}"/>
              </a:ext>
            </a:extLst>
          </p:cNvPr>
          <p:cNvSpPr txBox="1"/>
          <p:nvPr/>
        </p:nvSpPr>
        <p:spPr>
          <a:xfrm>
            <a:off x="0" y="0"/>
            <a:ext cx="7652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1: Leitfaden Kollegiale Fallberatung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Breitbild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9</cp:revision>
  <dcterms:created xsi:type="dcterms:W3CDTF">2020-03-26T13:37:04Z</dcterms:created>
  <dcterms:modified xsi:type="dcterms:W3CDTF">2020-10-05T12:28:23Z</dcterms:modified>
</cp:coreProperties>
</file>