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972"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in.ott" initials="k" lastIdx="1" clrIdx="0">
    <p:extLst>
      <p:ext uri="{19B8F6BF-5375-455C-9EA6-DF929625EA0E}">
        <p15:presenceInfo xmlns:p15="http://schemas.microsoft.com/office/powerpoint/2012/main" userId="S::kristin.ott@fh-erfurt.de::3b66371a-2a07-4d75-a879-e34626291aa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750"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384AD6-028E-4075-B8D4-6A2257CC9A81}" type="datetimeFigureOut">
              <a:rPr lang="de-DE" smtClean="0"/>
              <a:t>05.10.2020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735EDF-BB85-4010-A275-54DFAB48293C}" type="slidenum">
              <a:rPr lang="de-DE" smtClean="0"/>
              <a:t>‹Nr.›</a:t>
            </a:fld>
            <a:endParaRPr lang="de-DE"/>
          </a:p>
        </p:txBody>
      </p:sp>
    </p:spTree>
    <p:extLst>
      <p:ext uri="{BB962C8B-B14F-4D97-AF65-F5344CB8AC3E}">
        <p14:creationId xmlns:p14="http://schemas.microsoft.com/office/powerpoint/2010/main" val="730600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a:extLst>
              <a:ext uri="{FF2B5EF4-FFF2-40B4-BE49-F238E27FC236}">
                <a16:creationId xmlns:a16="http://schemas.microsoft.com/office/drawing/2014/main" id="{0EB709AA-37EA-4810-9B8B-58C3C95B69EC}"/>
              </a:ext>
            </a:extLst>
          </p:cNvPr>
          <p:cNvSpPr>
            <a:spLocks noGrp="1" noRot="1" noChangeAspect="1" noTextEdit="1"/>
          </p:cNvSpPr>
          <p:nvPr>
            <p:ph type="sldImg"/>
          </p:nvPr>
        </p:nvSpPr>
        <p:spPr>
          <a:ln/>
        </p:spPr>
      </p:sp>
      <p:sp>
        <p:nvSpPr>
          <p:cNvPr id="33795" name="Notizenplatzhalter 2">
            <a:extLst>
              <a:ext uri="{FF2B5EF4-FFF2-40B4-BE49-F238E27FC236}">
                <a16:creationId xmlns:a16="http://schemas.microsoft.com/office/drawing/2014/main" id="{BCDEC629-0A75-4A5F-886E-AED76180C5C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Arial" panose="020B0604020202020204" pitchFamily="34" charset="0"/>
              <a:ea typeface="ヒラギノ角ゴ Pro W3"/>
            </a:endParaRPr>
          </a:p>
        </p:txBody>
      </p:sp>
      <p:sp>
        <p:nvSpPr>
          <p:cNvPr id="4" name="Foliennummernplatzhalter 3">
            <a:extLst>
              <a:ext uri="{FF2B5EF4-FFF2-40B4-BE49-F238E27FC236}">
                <a16:creationId xmlns:a16="http://schemas.microsoft.com/office/drawing/2014/main" id="{DC18FAD0-3C63-4528-8007-38D7E8589343}"/>
              </a:ext>
            </a:extLst>
          </p:cNvPr>
          <p:cNvSpPr>
            <a:spLocks noGrp="1"/>
          </p:cNvSpPr>
          <p:nvPr>
            <p:ph type="sldNum" sz="quarter" idx="5"/>
          </p:nvPr>
        </p:nvSpPr>
        <p:spPr/>
        <p:txBody>
          <a:bodyPr/>
          <a:lstStyle/>
          <a:p>
            <a:pPr>
              <a:defRPr/>
            </a:pPr>
            <a:fld id="{76BC5FA3-66CD-4DC5-859B-46DE7A198290}" type="slidenum">
              <a:rPr lang="de-DE" smtClean="0"/>
              <a:pPr>
                <a:defRPr/>
              </a:pPr>
              <a:t>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C8B8C4-CBB5-413E-80EC-2C3BEA17509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9AEB836-119B-4E4C-8638-67F3FDD5F0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764CB4F-35B9-40AB-AF9A-299212ACC58B}"/>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6F3D265D-9567-42BA-8A2B-077660D7D65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16BBFC-6A3B-455F-875D-B494D543DFD5}"/>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2755889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E3058B-54E7-467F-9D0F-7B937A59BC1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A269941-5471-475A-83FF-B5F58DEBFB4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2AC848-C6E4-4DB5-B35F-D68045B1F7EB}"/>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65D7F577-6246-46F3-9337-5024E5EF04D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B98378A-FCBF-4D7C-85F9-978BB3CC2A95}"/>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2690095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8EA4508-8E19-42F9-976D-8A91D612EBD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BBE65FB-103B-4738-A83B-89CE6431BD5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EC997C0-D5F3-4C21-A48A-2B6C69ABD7E8}"/>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FEA5F3A8-E511-4101-A90A-6DB1345187B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A4F4561-5B30-422E-942B-CDC70D1C1353}"/>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4098891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B7073-50D6-454D-BCD7-A8469B94F9F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65B0F74-64F2-4301-A22F-5AB94BD08C36}"/>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8E83FD7-E10F-4304-8551-167B777357BD}"/>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A2EBEB67-F604-4035-92A5-627290D9B61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4CFEA05-9B5C-4FAE-ADBF-7D057EA52D4E}"/>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1935873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E81E0-2DF2-43C4-9331-132B872CDF4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3207230-209F-4930-A356-7740374A3E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D28CFF3-1D2B-4627-B2D8-8EDDDD29B5AA}"/>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7DFB42C1-3897-4C94-B6D7-40451A7C7A7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B535ACC-271F-4D90-9BBC-AD2AB21E0373}"/>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466257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EFC353-A4D7-4B1B-8594-C3BE9A00D23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7EAE9E0-3193-41C4-9403-05690B85212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E8246093-19AD-4BBA-8003-35151D73879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D3886F2E-A9CB-431D-ABC5-457019D6F630}"/>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6" name="Fußzeilenplatzhalter 5">
            <a:extLst>
              <a:ext uri="{FF2B5EF4-FFF2-40B4-BE49-F238E27FC236}">
                <a16:creationId xmlns:a16="http://schemas.microsoft.com/office/drawing/2014/main" id="{F2AF3D21-D374-44FA-9235-191BE8EE513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8F7A3B0-242E-4519-8FF0-A8CB09EAC606}"/>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95056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55D651-0234-4C5C-9456-5F58185AEFA3}"/>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271F64C8-3C2A-45A8-AB06-4F3C07A5CF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2489233-124F-4AC4-8D86-E9ADBAFEF5C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E277EFA7-05FD-4BE1-92DF-9365E110BC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D77E75C-3332-46B1-B6A2-106F4FE0B496}"/>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4CA782A3-93B1-4AFC-894A-73AEB4916DF1}"/>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8" name="Fußzeilenplatzhalter 7">
            <a:extLst>
              <a:ext uri="{FF2B5EF4-FFF2-40B4-BE49-F238E27FC236}">
                <a16:creationId xmlns:a16="http://schemas.microsoft.com/office/drawing/2014/main" id="{508E1C2E-9D43-4164-A0B7-81119055A7BF}"/>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C6C7CFE5-6F94-448B-B377-91F61C49E2D2}"/>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188666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FB9E5-BBBC-44DA-982F-9F67CFC21A6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E775144-3509-412D-90D3-D57F034A57D3}"/>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4" name="Fußzeilenplatzhalter 3">
            <a:extLst>
              <a:ext uri="{FF2B5EF4-FFF2-40B4-BE49-F238E27FC236}">
                <a16:creationId xmlns:a16="http://schemas.microsoft.com/office/drawing/2014/main" id="{1C3D3CB1-5B36-49D9-B1E4-AAFD006688D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835F9C02-F4ED-412F-9EE9-CAEE3BE1D629}"/>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1492951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CB9F161-5EF7-46C5-BD65-64F0B86F35B2}"/>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3" name="Fußzeilenplatzhalter 2">
            <a:extLst>
              <a:ext uri="{FF2B5EF4-FFF2-40B4-BE49-F238E27FC236}">
                <a16:creationId xmlns:a16="http://schemas.microsoft.com/office/drawing/2014/main" id="{6445D941-C581-4103-8944-71EAACC8063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4C071A3-60C7-44D3-9B9F-A28D59FB27B8}"/>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2799708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47EAF5-DF72-44BF-BC13-40C7CC07EB6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D1BF0E0-EF56-4176-9B82-02B1908382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585BE727-6B40-4AB5-AF25-9CB36F4F85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4F979F1-A867-48FC-AB9D-3CD88A4C9B0C}"/>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6" name="Fußzeilenplatzhalter 5">
            <a:extLst>
              <a:ext uri="{FF2B5EF4-FFF2-40B4-BE49-F238E27FC236}">
                <a16:creationId xmlns:a16="http://schemas.microsoft.com/office/drawing/2014/main" id="{8944F511-B0DD-4CAF-8A25-794FF952F22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5D1C853-6911-48CD-B121-998623BACF72}"/>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1389150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FBB671-11D3-4E2D-9BEB-6AAE9BE4A53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7A051B3-87FB-44B7-B409-35785ADA2A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1F7D77A-B54C-443D-811C-2C22B47814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E62EDBE-E9EE-4B64-A4AB-FE9735A50382}"/>
              </a:ext>
            </a:extLst>
          </p:cNvPr>
          <p:cNvSpPr>
            <a:spLocks noGrp="1"/>
          </p:cNvSpPr>
          <p:nvPr>
            <p:ph type="dt" sz="half" idx="10"/>
          </p:nvPr>
        </p:nvSpPr>
        <p:spPr/>
        <p:txBody>
          <a:bodyPr/>
          <a:lstStyle/>
          <a:p>
            <a:fld id="{B0399B1F-7E7B-4FEF-A637-3C046F375687}" type="datetimeFigureOut">
              <a:rPr lang="de-DE" smtClean="0"/>
              <a:t>05.10.2020</a:t>
            </a:fld>
            <a:endParaRPr lang="de-DE"/>
          </a:p>
        </p:txBody>
      </p:sp>
      <p:sp>
        <p:nvSpPr>
          <p:cNvPr id="6" name="Fußzeilenplatzhalter 5">
            <a:extLst>
              <a:ext uri="{FF2B5EF4-FFF2-40B4-BE49-F238E27FC236}">
                <a16:creationId xmlns:a16="http://schemas.microsoft.com/office/drawing/2014/main" id="{84CDF8CE-92CB-4323-9AF5-77DFA4C72A7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FDAE62D-603C-47C9-A95A-AE10C921674E}"/>
              </a:ext>
            </a:extLst>
          </p:cNvPr>
          <p:cNvSpPr>
            <a:spLocks noGrp="1"/>
          </p:cNvSpPr>
          <p:nvPr>
            <p:ph type="sldNum" sz="quarter" idx="12"/>
          </p:nvPr>
        </p:nvSpPr>
        <p:spPr/>
        <p:txBody>
          <a:bodyPr/>
          <a:lstStyle/>
          <a:p>
            <a:fld id="{70BA70E1-EADB-4C29-8415-7B9D4691D2FF}" type="slidenum">
              <a:rPr lang="de-DE" smtClean="0"/>
              <a:t>‹Nr.›</a:t>
            </a:fld>
            <a:endParaRPr lang="de-DE"/>
          </a:p>
        </p:txBody>
      </p:sp>
    </p:spTree>
    <p:extLst>
      <p:ext uri="{BB962C8B-B14F-4D97-AF65-F5344CB8AC3E}">
        <p14:creationId xmlns:p14="http://schemas.microsoft.com/office/powerpoint/2010/main" val="120949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0335C7-5D89-4BEF-81BF-643ED03C72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C9A9FC30-920C-40D0-8D36-7EDB53E72C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7AA600C-F081-4635-B472-B41393D86C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399B1F-7E7B-4FEF-A637-3C046F375687}" type="datetimeFigureOut">
              <a:rPr lang="de-DE" smtClean="0"/>
              <a:t>05.10.2020</a:t>
            </a:fld>
            <a:endParaRPr lang="de-DE"/>
          </a:p>
        </p:txBody>
      </p:sp>
      <p:sp>
        <p:nvSpPr>
          <p:cNvPr id="5" name="Fußzeilenplatzhalter 4">
            <a:extLst>
              <a:ext uri="{FF2B5EF4-FFF2-40B4-BE49-F238E27FC236}">
                <a16:creationId xmlns:a16="http://schemas.microsoft.com/office/drawing/2014/main" id="{011581AB-941B-42D3-B436-63DCB36CB7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C0950571-9392-4FAE-AC1C-598CA17421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BA70E1-EADB-4C29-8415-7B9D4691D2FF}" type="slidenum">
              <a:rPr lang="de-DE" smtClean="0"/>
              <a:t>‹Nr.›</a:t>
            </a:fld>
            <a:endParaRPr lang="de-DE"/>
          </a:p>
        </p:txBody>
      </p:sp>
    </p:spTree>
    <p:extLst>
      <p:ext uri="{BB962C8B-B14F-4D97-AF65-F5344CB8AC3E}">
        <p14:creationId xmlns:p14="http://schemas.microsoft.com/office/powerpoint/2010/main" val="34539575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0023DEE-E0B1-4A72-BAB3-5846AFD88BE3}"/>
              </a:ext>
            </a:extLst>
          </p:cNvPr>
          <p:cNvSpPr>
            <a:spLocks noGrp="1"/>
          </p:cNvSpPr>
          <p:nvPr>
            <p:ph idx="1"/>
          </p:nvPr>
        </p:nvSpPr>
        <p:spPr>
          <a:xfrm>
            <a:off x="1447061" y="3024588"/>
            <a:ext cx="9170741" cy="3581400"/>
          </a:xfrm>
        </p:spPr>
        <p:txBody>
          <a:bodyPr>
            <a:normAutofit/>
          </a:bodyPr>
          <a:lstStyle/>
          <a:p>
            <a:pPr marL="0" indent="0" algn="just">
              <a:buNone/>
              <a:defRPr/>
            </a:pPr>
            <a:endParaRPr lang="de-DE" sz="2400" dirty="0">
              <a:latin typeface="Arial" panose="020B0604020202020204" pitchFamily="34" charset="0"/>
              <a:cs typeface="Arial" panose="020B0604020202020204" pitchFamily="34" charset="0"/>
            </a:endParaRPr>
          </a:p>
          <a:p>
            <a:pPr marL="0" indent="0" algn="just">
              <a:buNone/>
              <a:defRPr/>
            </a:pPr>
            <a:r>
              <a:rPr lang="de-DE" sz="2400" dirty="0">
                <a:latin typeface="Arial" panose="020B0604020202020204" pitchFamily="34" charset="0"/>
                <a:cs typeface="Arial" panose="020B0604020202020204" pitchFamily="34" charset="0"/>
              </a:rPr>
              <a:t>„Inklusion […] ist keine Initiative, um einen Teilausschnitt der Erziehung einiger Kinder oder junger Menschen ein wenig zu modifizieren, sondern eine Strategie, um Bildung und Erziehung für alle zu überdenken und neu zu ordnen.“</a:t>
            </a:r>
          </a:p>
          <a:p>
            <a:pPr marL="457200" indent="-457200" algn="r">
              <a:spcBef>
                <a:spcPts val="0"/>
              </a:spcBef>
              <a:buNone/>
              <a:defRPr/>
            </a:pPr>
            <a:r>
              <a:rPr lang="de-DE" sz="1600">
                <a:latin typeface="Arial" panose="020B0604020202020204" pitchFamily="34" charset="0"/>
                <a:cs typeface="Arial" panose="020B0604020202020204" pitchFamily="34" charset="0"/>
              </a:rPr>
              <a:t>(</a:t>
            </a:r>
            <a:r>
              <a:rPr lang="de-DE" sz="1600" dirty="0">
                <a:latin typeface="Arial" panose="020B0604020202020204" pitchFamily="34" charset="0"/>
                <a:cs typeface="Arial" panose="020B0604020202020204" pitchFamily="34" charset="0"/>
              </a:rPr>
              <a:t>Booth &amp; </a:t>
            </a:r>
            <a:r>
              <a:rPr lang="de-DE" sz="1600" dirty="0" err="1">
                <a:latin typeface="Arial" panose="020B0604020202020204" pitchFamily="34" charset="0"/>
                <a:cs typeface="Arial" panose="020B0604020202020204" pitchFamily="34" charset="0"/>
              </a:rPr>
              <a:t>Ainscow</a:t>
            </a:r>
            <a:r>
              <a:rPr lang="de-DE" sz="1600" dirty="0">
                <a:latin typeface="Arial" panose="020B0604020202020204" pitchFamily="34" charset="0"/>
                <a:cs typeface="Arial" panose="020B0604020202020204" pitchFamily="34" charset="0"/>
              </a:rPr>
              <a:t> 2011) </a:t>
            </a:r>
          </a:p>
          <a:p>
            <a:pPr>
              <a:lnSpc>
                <a:spcPct val="80000"/>
              </a:lnSpc>
              <a:buClr>
                <a:schemeClr val="tx1"/>
              </a:buClr>
              <a:buFont typeface="Times"/>
              <a:buNone/>
              <a:defRPr/>
            </a:pPr>
            <a:endParaRPr lang="de-DE" sz="2400" dirty="0">
              <a:latin typeface="Arial" panose="020B0604020202020204" pitchFamily="34" charset="0"/>
              <a:cs typeface="Arial" panose="020B0604020202020204" pitchFamily="34" charset="0"/>
            </a:endParaRPr>
          </a:p>
        </p:txBody>
      </p:sp>
      <p:sp>
        <p:nvSpPr>
          <p:cNvPr id="10" name="Textfeld 9">
            <a:extLst>
              <a:ext uri="{FF2B5EF4-FFF2-40B4-BE49-F238E27FC236}">
                <a16:creationId xmlns:a16="http://schemas.microsoft.com/office/drawing/2014/main" id="{EF19455C-82C6-438D-81CF-DD7956F23902}"/>
              </a:ext>
            </a:extLst>
          </p:cNvPr>
          <p:cNvSpPr txBox="1"/>
          <p:nvPr/>
        </p:nvSpPr>
        <p:spPr>
          <a:xfrm>
            <a:off x="1793289" y="1385933"/>
            <a:ext cx="8043169" cy="1200329"/>
          </a:xfrm>
          <a:prstGeom prst="rect">
            <a:avLst/>
          </a:prstGeom>
          <a:noFill/>
        </p:spPr>
        <p:txBody>
          <a:bodyPr wrap="square">
            <a:spAutoFit/>
          </a:bodyPr>
          <a:lstStyle/>
          <a:p>
            <a:pPr algn="ctr" eaLnBrk="1" hangingPunct="1">
              <a:defRPr/>
            </a:pPr>
            <a:r>
              <a:rPr lang="de-DE" sz="2400" b="1" dirty="0">
                <a:latin typeface="Arial" panose="020B0604020202020204" pitchFamily="34" charset="0"/>
                <a:ea typeface="ヒラギノ角ゴ Pro W3" pitchFamily="-112" charset="-128"/>
                <a:cs typeface="Arial" panose="020B0604020202020204" pitchFamily="34" charset="0"/>
              </a:rPr>
              <a:t>Inklusion</a:t>
            </a:r>
          </a:p>
          <a:p>
            <a:pPr algn="ctr" eaLnBrk="1" hangingPunct="1">
              <a:defRPr/>
            </a:pPr>
            <a:r>
              <a:rPr lang="de-DE" sz="2400" b="1" dirty="0">
                <a:latin typeface="Arial" panose="020B0604020202020204" pitchFamily="34" charset="0"/>
                <a:ea typeface="ヒラギノ角ゴ Pro W3" pitchFamily="-112" charset="-128"/>
                <a:cs typeface="Arial" panose="020B0604020202020204" pitchFamily="34" charset="0"/>
              </a:rPr>
              <a:t>als</a:t>
            </a:r>
          </a:p>
          <a:p>
            <a:pPr algn="ctr" eaLnBrk="1" hangingPunct="1">
              <a:defRPr/>
            </a:pPr>
            <a:r>
              <a:rPr lang="de-DE" sz="2400" b="1" dirty="0">
                <a:latin typeface="Arial" panose="020B0604020202020204" pitchFamily="34" charset="0"/>
                <a:ea typeface="ヒラギノ角ゴ Pro W3" pitchFamily="-112" charset="-128"/>
                <a:cs typeface="Arial" panose="020B0604020202020204" pitchFamily="34" charset="0"/>
              </a:rPr>
              <a:t>Inklusive Schul-(System-)Entwicklung</a:t>
            </a:r>
          </a:p>
        </p:txBody>
      </p:sp>
      <p:sp>
        <p:nvSpPr>
          <p:cNvPr id="3" name="Textfeld 2">
            <a:extLst>
              <a:ext uri="{FF2B5EF4-FFF2-40B4-BE49-F238E27FC236}">
                <a16:creationId xmlns:a16="http://schemas.microsoft.com/office/drawing/2014/main" id="{A6E080CA-7FC1-4043-92B4-1F621837F289}"/>
              </a:ext>
            </a:extLst>
          </p:cNvPr>
          <p:cNvSpPr txBox="1"/>
          <p:nvPr/>
        </p:nvSpPr>
        <p:spPr>
          <a:xfrm>
            <a:off x="0" y="-13164"/>
            <a:ext cx="7270812" cy="307777"/>
          </a:xfrm>
          <a:prstGeom prst="rect">
            <a:avLst/>
          </a:prstGeom>
          <a:noFill/>
        </p:spPr>
        <p:txBody>
          <a:bodyPr wrap="square" rtlCol="0">
            <a:spAutoFit/>
          </a:bodyPr>
          <a:lstStyle/>
          <a:p>
            <a:r>
              <a:rPr lang="de-DE" sz="1400" dirty="0">
                <a:latin typeface="Arial" panose="020B0604020202020204" pitchFamily="34" charset="0"/>
                <a:cs typeface="Arial" panose="020B0604020202020204" pitchFamily="34" charset="0"/>
              </a:rPr>
              <a:t>Folie 8: Impulsreferat/schulische Perspektive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0"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Words>
  <Application>Microsoft Office PowerPoint</Application>
  <PresentationFormat>Breitbild</PresentationFormat>
  <Paragraphs>8</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Times</vt:lpstr>
      <vt:lpstr>Office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kristin.ott</dc:creator>
  <cp:lastModifiedBy>Haege, Elisabeth</cp:lastModifiedBy>
  <cp:revision>13</cp:revision>
  <dcterms:created xsi:type="dcterms:W3CDTF">2020-03-23T17:07:08Z</dcterms:created>
  <dcterms:modified xsi:type="dcterms:W3CDTF">2020-10-05T12:28:53Z</dcterms:modified>
</cp:coreProperties>
</file>