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024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1" d="100"/>
          <a:sy n="41" d="100"/>
        </p:scale>
        <p:origin x="177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070D6-A58D-4F6B-9DDA-F30C4E7B0F05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538D4-920C-45ED-B42E-CDB687C5F2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374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9D2B5A-F79A-4DB5-82D5-239B4A22F052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052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E8B30-548A-450E-A256-289640B59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477BA2-8F2C-40A6-9B22-36ED64496A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563F2C-BA64-47AC-87F6-8361B3138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0C913C-2E8F-4A33-9653-06C98A325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85F1B-47C5-49E3-9786-8CA3C41AC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720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3102EA-BCB5-49EF-8034-4D65F66AB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279ABB6-2CC8-4188-BBD9-26295ECF97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BC929A-FE0D-479A-89E5-7B1AA4B83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B8E66B-BD6C-4220-A9C8-3B2BAA1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416DC8-D76F-4B40-8A3F-0006DDDCF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7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E8DA473-6F02-4426-AF89-4661314564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046576E-9E7C-4A34-BE4D-808112CF9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30A2C3-E5F8-4B74-8005-E1CBB96C8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5892C1-7F11-476A-8FF6-05BF6FEE7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085DDE-B7A4-48AA-B7ED-3A93E6AD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07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2DE434-96D5-482F-A31C-2EB7ADA8C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D29FEC-E36D-48CF-9100-FC1FA97A1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7E1AF3-9A17-46AE-ABA6-96EF5F3A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E7818C-6910-46A0-A8F6-1FD78904B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6B82C3-6288-4E7A-8AFE-C9CF8286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76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87A45-1144-4DD3-ACA3-192E919A5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BAEB8F-13C3-4D4B-BF2A-5331119E4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630118-3C0D-4A87-B843-2B6AAD353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F59DED-5D1A-4C55-A091-3EA148B62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2ACA7B-EE49-41E7-803A-A0139A1BE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52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42EED-66DD-44F0-B9FB-29F20AFC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EFA9F9-01DC-4F0B-AA73-69019821B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EF8F44-049E-43E8-B0C1-ACA8BDCDD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69DF47-AF17-4502-8F08-05671CCE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1DB7A6B-6119-4596-8D5F-AAF2CBA05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6A3C16-F533-4DC3-AB4B-573264F1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639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4E53B1-D901-4F97-9109-69D0CDC98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D3667F-DB9E-48BA-9080-F8454C0E37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3026ADC-7A70-4AE7-BCC1-F5FB7DEE3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203A21A-FFC5-48A5-BE6A-785B46F41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25C5D54-F4B6-450C-9F9E-A60C4D1000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85676B7-71B1-4E79-AE80-00175F662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4C6D65C-8B4D-47BE-94AA-A273EB925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848FF98-59F2-469B-9310-14D4446D0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931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4884B-74EE-4CDC-93FF-A4756DB2A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0AD5A6-2780-4CFE-BC6E-09C278E63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F726C8-773D-4EA2-B85D-8BCCEA0F5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6AEB04-86FE-4AE8-88CC-E56F37BBE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396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F7F847-32E5-4E29-B508-F743D7A7E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A61B078-AE32-4180-9A6D-30DEF2DF2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7ECC96-BB85-425B-89DC-ED0EC2585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8915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85074-AE33-4B30-AECF-40664B57A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D52DE5-0A82-46A2-9986-F9E4970F9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EA2094-5175-4A09-9157-1A96307CF8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66693C1-A0B4-46D2-A471-412751B2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2A9418-B404-45C7-982D-08B6E92DF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90D218-C270-4558-AD99-9CAF46DC9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99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ABB1D-9BCC-47A2-8991-E78E71A27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DDA639-6FEC-4A1B-B05A-2A4D82E978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2FA967F-F4FB-4427-82CC-ACA1E3DA4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9C0911-A7DC-4760-945B-8C272D173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8819B2-73C3-46E4-B52D-34BD79DE8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C88EC4-242E-4996-9537-A065D465E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73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CC812F4-158B-4ADA-A0B7-7671100A5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AE994B-21A3-4FDA-B9E1-C3FBDBBC8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6602E9-4FD9-4741-BE7F-81E0B4A2F7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BFBEF-7E36-42FD-A7C0-016EAF1594C3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A0B0DA-A5C4-481A-BC7D-7FDFADBD2B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2FBD56-ECFC-4BC1-BBDA-C26DC1C8B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85649-69DF-4422-8335-F045693948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3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682306" y="1532741"/>
            <a:ext cx="9086308" cy="4244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spcBef>
                <a:spcPct val="20000"/>
              </a:spcBef>
              <a:defRPr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Umgang mit Diagnosen im inklusiven Kontext</a:t>
            </a:r>
          </a:p>
          <a:p>
            <a:pPr>
              <a:spcBef>
                <a:spcPct val="20000"/>
              </a:spcBef>
              <a:spcAft>
                <a:spcPts val="600"/>
              </a:spcAft>
              <a:defRPr/>
            </a:pPr>
            <a:endParaRPr lang="de-DE" sz="2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defRPr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Umdeutung („Reframing“) (Schlippe/Schweitzer 2009, 76 ff)</a:t>
            </a:r>
          </a:p>
          <a:p>
            <a:pPr>
              <a:spcBef>
                <a:spcPct val="20000"/>
              </a:spcBef>
              <a:spcAft>
                <a:spcPts val="600"/>
              </a:spcAft>
              <a:defRPr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Dem Verhalten wird ein anderen Sinn unterstellt als bisher, z.B. eine sinnvolle Funktion. </a:t>
            </a:r>
          </a:p>
          <a:p>
            <a:pPr marL="609600" indent="-60960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Dem Verhalten wird ein sinnvoller Kontext unterlegt.</a:t>
            </a:r>
          </a:p>
          <a:p>
            <a:pPr marL="609600" indent="-60960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Das Verhalten wird von einer versteckten ‚guten Absicht‘ isoliert.</a:t>
            </a:r>
          </a:p>
        </p:txBody>
      </p:sp>
      <p:sp>
        <p:nvSpPr>
          <p:cNvPr id="5" name="AutoShape 6" descr="Bildergebnis für Nichts ist ohne Kontext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5C1B8FF-A57F-48A7-A5B6-F21A458F064D}"/>
              </a:ext>
            </a:extLst>
          </p:cNvPr>
          <p:cNvSpPr txBox="1"/>
          <p:nvPr/>
        </p:nvSpPr>
        <p:spPr>
          <a:xfrm>
            <a:off x="0" y="7938"/>
            <a:ext cx="9046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22: Impulsreferat systemisches Verständnis ICF/Umgang mit Diagnosen 2</a:t>
            </a:r>
          </a:p>
        </p:txBody>
      </p:sp>
    </p:spTree>
    <p:extLst>
      <p:ext uri="{BB962C8B-B14F-4D97-AF65-F5344CB8AC3E}">
        <p14:creationId xmlns:p14="http://schemas.microsoft.com/office/powerpoint/2010/main" val="3276479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Breitbild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Lucida Sans Unicode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8</cp:revision>
  <dcterms:created xsi:type="dcterms:W3CDTF">2020-03-21T15:52:20Z</dcterms:created>
  <dcterms:modified xsi:type="dcterms:W3CDTF">2020-10-29T11:20:02Z</dcterms:modified>
</cp:coreProperties>
</file>