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4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1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1" d="100"/>
          <a:sy n="41" d="100"/>
        </p:scale>
        <p:origin x="177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243E9A-6365-42D9-A144-A52BB9CE92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5D2127-B325-46F7-BBCB-CDA29B44F4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3B9524D-3D77-441F-BCC2-3E3BBF9EF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DB11F2-59EB-493A-B94C-2AA3F382F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2EFBBD-B880-4FE6-A119-4E715431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487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A849DF-1532-4A11-BA80-167FAB1C7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003CAFF-4E98-4E23-AE50-3F55E4793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049E48-4718-4E6C-8C07-1D9CDEA83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876B85-9D64-4BA2-B59D-89CA85D56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9F3C3A-1C12-46C7-9497-282F2D454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4258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3147377-CE3C-4D80-91C7-4B0A583FF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5258984-50CE-435E-B327-C746BB88C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CDE7F-F534-45E8-BFDC-9902FF2CF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BCD844-75B8-491E-B781-390A130D4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68A6AD-012C-4DC7-A5E1-C2D759787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24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D2C183-7406-4DAF-BEDD-405856BD1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5C45EE-C73D-48F6-BFD3-F572F2A76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C06963-D3F3-4B4F-8D19-115851CD6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4B3272-2D59-488D-9114-141A45D53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341A61-1D19-401C-8847-5236C8021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174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A83B21-284F-42DD-BF27-13E26F109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65ABD97-6131-4F1F-97FC-8821EAA71D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D7667D-4BEF-4668-BBE9-76DF44799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48F006-8C1A-4B6F-9840-A5908699E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BFDE9-8876-49BE-9D5C-C9997D358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16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07AF91-0281-4A79-B064-A66571445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013E32-A6ED-4DBC-A8A7-6E3B7D3D94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266EB8-1B69-40F5-9539-F4FF6C879F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529D3CD-DA61-4BED-8DFB-96A5C6CD8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DB819F-419A-4FE9-98FD-C6DDBFD29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AFD9D80-3BD5-47AC-B227-A7D603618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40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297A6F-C4D5-43F9-A3F8-530ECCC99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1A34CF-CC01-497C-BC29-E4243CE66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3FD8630-47CA-418B-A7A7-2A0F7541E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1E61011-D023-4FD3-AF29-31198E4CD5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22DCBE0-16BE-4525-BFC9-590EDE155C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41E80AE-640E-4355-83C2-B52C4F5D4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FFD8C8A-F020-4FBA-BC37-E49589E13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293F299-D56C-4C56-A450-8CC5D34CF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31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345EE-1080-4D6F-9D71-0D6101F23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EF2430-B3E8-4759-8C6B-D9EDB6A99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08AE48-DC46-4485-82A4-889FB535C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229910-166A-4760-BD0E-E88F0822D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382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246979-B69C-4EE1-9240-B6018D2BD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F25B6F-719B-46B3-8736-571531F4E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E292E6-5600-4BAA-987F-0527ABDEC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949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C3995-A14E-4DFC-AC48-E2873F2A1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33CFBC-6BA1-4C10-A4D1-43FBB5FA2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1B93A7-E58F-47BD-9E09-DE5CE6CD9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63E4AF-E23E-4493-8038-AD8068775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27435E-FB70-4D9B-A77A-DDD4B3360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104EDC-1A05-44CA-AC42-8C29D4BD6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1028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8175F0-65F0-418F-BA60-1F78E8C29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0E8E6B7-5EB4-4104-95B6-32975A3902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21D81A-4B41-4D3C-9F1E-220F61CEAA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D103A3-CBF5-4A19-859A-D55C989CB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D26E41-AE6B-4173-9958-00B5AD1CC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1578AC-3D38-4163-82F6-43364ADD6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260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448FC9-9BB1-4DD0-A546-B71D3DF28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0366D6-84AF-4457-9C4E-3F873C3FC9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084DEF-49B5-40B8-889F-1AE68FF98F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460A1-7C1D-480B-9507-E8CA37730ABB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BE1239-6AE5-4977-B922-D036CF747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D3D354-980B-4681-AA9E-32C004AF8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C5132-D773-418B-B314-0324ED008E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777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ch oben gekrümmter Pfeil 1"/>
          <p:cNvSpPr/>
          <p:nvPr/>
        </p:nvSpPr>
        <p:spPr bwMode="auto">
          <a:xfrm>
            <a:off x="1570356" y="2004379"/>
            <a:ext cx="8975725" cy="4651375"/>
          </a:xfrm>
          <a:prstGeom prst="curvedUp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algn="ctr">
              <a:defRPr/>
            </a:pPr>
            <a:endParaRPr lang="de-DE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852360" y="1241533"/>
            <a:ext cx="9458767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DE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Matrixarbeit ist ein Prozess, der Interesse, Mut und Zeit braucht.</a:t>
            </a:r>
          </a:p>
          <a:p>
            <a:pPr eaLnBrk="1" hangingPunct="1">
              <a:defRPr/>
            </a:pPr>
            <a:r>
              <a:rPr lang="de-DE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Dies gilt auch für die Schüler*innen!</a:t>
            </a:r>
          </a:p>
          <a:p>
            <a:pPr eaLnBrk="1" hangingPunct="1">
              <a:defRPr/>
            </a:pPr>
            <a:endParaRPr lang="de-DE" kern="0" dirty="0">
              <a:latin typeface="Cambria" panose="02040503050406030204" pitchFamily="18" charset="0"/>
              <a:cs typeface="+mj-cs"/>
            </a:endParaRPr>
          </a:p>
          <a:p>
            <a:pPr eaLnBrk="1" hangingPunct="1">
              <a:defRPr/>
            </a:pPr>
            <a:endParaRPr lang="de-DE" kern="0" dirty="0">
              <a:latin typeface="Cambria" panose="02040503050406030204" pitchFamily="18" charset="0"/>
              <a:cs typeface="+mj-cs"/>
            </a:endParaRPr>
          </a:p>
          <a:p>
            <a:pPr eaLnBrk="1" hangingPunct="1">
              <a:defRPr/>
            </a:pPr>
            <a:endParaRPr lang="de-DE" sz="1400" b="1" kern="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  <a:defRPr/>
            </a:pPr>
            <a:r>
              <a:rPr lang="de-DE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Vorlaufphase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de-DE" sz="20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  <a:defRPr/>
            </a:pPr>
            <a:r>
              <a:rPr lang="de-DE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Erstellen von Matrizen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de-DE" sz="20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  <a:defRPr/>
            </a:pPr>
            <a:r>
              <a:rPr lang="de-DE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Durchführen von Unterrichtseinheiten mit Matrizen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de-DE" sz="20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  <a:defRPr/>
            </a:pPr>
            <a:r>
              <a:rPr lang="de-DE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Abschluss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3D0596D-A305-48C7-BC77-08BE98A3FE58}"/>
              </a:ext>
            </a:extLst>
          </p:cNvPr>
          <p:cNvSpPr txBox="1"/>
          <p:nvPr/>
        </p:nvSpPr>
        <p:spPr>
          <a:xfrm>
            <a:off x="0" y="0"/>
            <a:ext cx="10728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30: Impulsreferat Differenzierung/Lernstrukturgitter 6</a:t>
            </a:r>
          </a:p>
        </p:txBody>
      </p:sp>
    </p:spTree>
    <p:extLst>
      <p:ext uri="{BB962C8B-B14F-4D97-AF65-F5344CB8AC3E}">
        <p14:creationId xmlns:p14="http://schemas.microsoft.com/office/powerpoint/2010/main" val="2734695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Breitbild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Cambria</vt:lpstr>
      <vt:lpstr>Lucida Sans Unicode</vt:lpstr>
      <vt:lpstr>Times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13</cp:revision>
  <dcterms:created xsi:type="dcterms:W3CDTF">2020-03-21T16:15:43Z</dcterms:created>
  <dcterms:modified xsi:type="dcterms:W3CDTF">2020-10-29T11:22:00Z</dcterms:modified>
</cp:coreProperties>
</file>